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954" r:id="rId2"/>
    <p:sldId id="962" r:id="rId3"/>
    <p:sldId id="963" r:id="rId4"/>
    <p:sldId id="964" r:id="rId5"/>
    <p:sldId id="956" r:id="rId6"/>
    <p:sldId id="957" r:id="rId7"/>
    <p:sldId id="958" r:id="rId8"/>
    <p:sldId id="959" r:id="rId9"/>
    <p:sldId id="951" r:id="rId10"/>
    <p:sldId id="965" r:id="rId11"/>
    <p:sldId id="966" r:id="rId12"/>
    <p:sldId id="967" r:id="rId13"/>
    <p:sldId id="980" r:id="rId14"/>
    <p:sldId id="981" r:id="rId15"/>
    <p:sldId id="968" r:id="rId16"/>
    <p:sldId id="969" r:id="rId17"/>
    <p:sldId id="973" r:id="rId18"/>
    <p:sldId id="976" r:id="rId19"/>
    <p:sldId id="978" r:id="rId20"/>
    <p:sldId id="979" r:id="rId21"/>
    <p:sldId id="974" r:id="rId22"/>
    <p:sldId id="9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026BE3-B353-4144-4AD1-B1482F387DF5}" name="Chittaranjan Hens" initials="CH" userId="6fc03958433e8a4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9AD71C-B359-4581-B54F-EE2A7CE04900}" v="12" dt="2024-02-16T13:59:51.1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autoAdjust="0"/>
    <p:restoredTop sz="94660"/>
  </p:normalViewPr>
  <p:slideViewPr>
    <p:cSldViewPr snapToGrid="0">
      <p:cViewPr varScale="1">
        <p:scale>
          <a:sx n="95" d="100"/>
          <a:sy n="95" d="100"/>
        </p:scale>
        <p:origin x="9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ttaranjan Hens" userId="6fc03958433e8a43" providerId="LiveId" clId="{A00A0721-A2B3-43BF-B074-1A5AFEED54B7}"/>
    <pc:docChg chg="undo custSel addSld delSld modSld sldOrd">
      <pc:chgData name="Chittaranjan Hens" userId="6fc03958433e8a43" providerId="LiveId" clId="{A00A0721-A2B3-43BF-B074-1A5AFEED54B7}" dt="2024-01-13T16:10:04.497" v="134" actId="20577"/>
      <pc:docMkLst>
        <pc:docMk/>
      </pc:docMkLst>
      <pc:sldChg chg="del">
        <pc:chgData name="Chittaranjan Hens" userId="6fc03958433e8a43" providerId="LiveId" clId="{A00A0721-A2B3-43BF-B074-1A5AFEED54B7}" dt="2024-01-11T06:14:11.452" v="70" actId="2696"/>
        <pc:sldMkLst>
          <pc:docMk/>
          <pc:sldMk cId="0" sldId="275"/>
        </pc:sldMkLst>
      </pc:sldChg>
      <pc:sldChg chg="del">
        <pc:chgData name="Chittaranjan Hens" userId="6fc03958433e8a43" providerId="LiveId" clId="{A00A0721-A2B3-43BF-B074-1A5AFEED54B7}" dt="2024-01-11T06:14:11.452" v="70" actId="2696"/>
        <pc:sldMkLst>
          <pc:docMk/>
          <pc:sldMk cId="0" sldId="276"/>
        </pc:sldMkLst>
      </pc:sldChg>
      <pc:sldChg chg="del">
        <pc:chgData name="Chittaranjan Hens" userId="6fc03958433e8a43" providerId="LiveId" clId="{A00A0721-A2B3-43BF-B074-1A5AFEED54B7}" dt="2024-01-10T05:12:20.917" v="20" actId="47"/>
        <pc:sldMkLst>
          <pc:docMk/>
          <pc:sldMk cId="106760763" sldId="277"/>
        </pc:sldMkLst>
      </pc:sldChg>
      <pc:sldChg chg="ord">
        <pc:chgData name="Chittaranjan Hens" userId="6fc03958433e8a43" providerId="LiveId" clId="{A00A0721-A2B3-43BF-B074-1A5AFEED54B7}" dt="2024-01-10T05:12:17.911" v="18"/>
        <pc:sldMkLst>
          <pc:docMk/>
          <pc:sldMk cId="322152922" sldId="278"/>
        </pc:sldMkLst>
      </pc:sldChg>
      <pc:sldChg chg="del">
        <pc:chgData name="Chittaranjan Hens" userId="6fc03958433e8a43" providerId="LiveId" clId="{A00A0721-A2B3-43BF-B074-1A5AFEED54B7}" dt="2024-01-10T05:13:07.895" v="57" actId="47"/>
        <pc:sldMkLst>
          <pc:docMk/>
          <pc:sldMk cId="0" sldId="324"/>
        </pc:sldMkLst>
      </pc:sldChg>
      <pc:sldChg chg="del">
        <pc:chgData name="Chittaranjan Hens" userId="6fc03958433e8a43" providerId="LiveId" clId="{A00A0721-A2B3-43BF-B074-1A5AFEED54B7}" dt="2024-01-10T05:13:08.095" v="58" actId="47"/>
        <pc:sldMkLst>
          <pc:docMk/>
          <pc:sldMk cId="0" sldId="325"/>
        </pc:sldMkLst>
      </pc:sldChg>
      <pc:sldChg chg="del">
        <pc:chgData name="Chittaranjan Hens" userId="6fc03958433e8a43" providerId="LiveId" clId="{A00A0721-A2B3-43BF-B074-1A5AFEED54B7}" dt="2024-01-10T05:11:49.024" v="0" actId="47"/>
        <pc:sldMkLst>
          <pc:docMk/>
          <pc:sldMk cId="1363051830" sldId="347"/>
        </pc:sldMkLst>
      </pc:sldChg>
      <pc:sldChg chg="del">
        <pc:chgData name="Chittaranjan Hens" userId="6fc03958433e8a43" providerId="LiveId" clId="{A00A0721-A2B3-43BF-B074-1A5AFEED54B7}" dt="2024-01-10T05:11:51.157" v="9" actId="47"/>
        <pc:sldMkLst>
          <pc:docMk/>
          <pc:sldMk cId="0" sldId="387"/>
        </pc:sldMkLst>
      </pc:sldChg>
      <pc:sldChg chg="del">
        <pc:chgData name="Chittaranjan Hens" userId="6fc03958433e8a43" providerId="LiveId" clId="{A00A0721-A2B3-43BF-B074-1A5AFEED54B7}" dt="2024-01-10T05:11:51.175" v="10" actId="47"/>
        <pc:sldMkLst>
          <pc:docMk/>
          <pc:sldMk cId="0" sldId="388"/>
        </pc:sldMkLst>
      </pc:sldChg>
      <pc:sldChg chg="del">
        <pc:chgData name="Chittaranjan Hens" userId="6fc03958433e8a43" providerId="LiveId" clId="{A00A0721-A2B3-43BF-B074-1A5AFEED54B7}" dt="2024-01-10T05:11:51.891" v="13" actId="47"/>
        <pc:sldMkLst>
          <pc:docMk/>
          <pc:sldMk cId="0" sldId="389"/>
        </pc:sldMkLst>
      </pc:sldChg>
      <pc:sldChg chg="del">
        <pc:chgData name="Chittaranjan Hens" userId="6fc03958433e8a43" providerId="LiveId" clId="{A00A0721-A2B3-43BF-B074-1A5AFEED54B7}" dt="2024-01-10T05:24:09.090" v="67" actId="2696"/>
        <pc:sldMkLst>
          <pc:docMk/>
          <pc:sldMk cId="0" sldId="390"/>
        </pc:sldMkLst>
      </pc:sldChg>
      <pc:sldChg chg="del">
        <pc:chgData name="Chittaranjan Hens" userId="6fc03958433e8a43" providerId="LiveId" clId="{A00A0721-A2B3-43BF-B074-1A5AFEED54B7}" dt="2024-01-10T05:24:09.090" v="67" actId="2696"/>
        <pc:sldMkLst>
          <pc:docMk/>
          <pc:sldMk cId="0" sldId="391"/>
        </pc:sldMkLst>
      </pc:sldChg>
      <pc:sldChg chg="del">
        <pc:chgData name="Chittaranjan Hens" userId="6fc03958433e8a43" providerId="LiveId" clId="{A00A0721-A2B3-43BF-B074-1A5AFEED54B7}" dt="2024-01-10T05:11:50.266" v="5" actId="47"/>
        <pc:sldMkLst>
          <pc:docMk/>
          <pc:sldMk cId="0" sldId="406"/>
        </pc:sldMkLst>
      </pc:sldChg>
      <pc:sldChg chg="del">
        <pc:chgData name="Chittaranjan Hens" userId="6fc03958433e8a43" providerId="LiveId" clId="{A00A0721-A2B3-43BF-B074-1A5AFEED54B7}" dt="2024-01-10T05:11:50.484" v="6" actId="47"/>
        <pc:sldMkLst>
          <pc:docMk/>
          <pc:sldMk cId="3478882572" sldId="411"/>
        </pc:sldMkLst>
      </pc:sldChg>
      <pc:sldChg chg="del">
        <pc:chgData name="Chittaranjan Hens" userId="6fc03958433e8a43" providerId="LiveId" clId="{A00A0721-A2B3-43BF-B074-1A5AFEED54B7}" dt="2024-01-10T05:11:50.688" v="7" actId="47"/>
        <pc:sldMkLst>
          <pc:docMk/>
          <pc:sldMk cId="2881302680" sldId="413"/>
        </pc:sldMkLst>
      </pc:sldChg>
      <pc:sldChg chg="del">
        <pc:chgData name="Chittaranjan Hens" userId="6fc03958433e8a43" providerId="LiveId" clId="{A00A0721-A2B3-43BF-B074-1A5AFEED54B7}" dt="2024-01-10T05:11:50.905" v="8" actId="47"/>
        <pc:sldMkLst>
          <pc:docMk/>
          <pc:sldMk cId="1333430897" sldId="415"/>
        </pc:sldMkLst>
      </pc:sldChg>
      <pc:sldChg chg="del">
        <pc:chgData name="Chittaranjan Hens" userId="6fc03958433e8a43" providerId="LiveId" clId="{A00A0721-A2B3-43BF-B074-1A5AFEED54B7}" dt="2024-01-10T05:11:52.780" v="14" actId="47"/>
        <pc:sldMkLst>
          <pc:docMk/>
          <pc:sldMk cId="328758699" sldId="416"/>
        </pc:sldMkLst>
      </pc:sldChg>
      <pc:sldChg chg="add del">
        <pc:chgData name="Chittaranjan Hens" userId="6fc03958433e8a43" providerId="LiveId" clId="{A00A0721-A2B3-43BF-B074-1A5AFEED54B7}" dt="2024-01-10T05:24:09.090" v="67" actId="2696"/>
        <pc:sldMkLst>
          <pc:docMk/>
          <pc:sldMk cId="2718063657" sldId="418"/>
        </pc:sldMkLst>
      </pc:sldChg>
      <pc:sldChg chg="del">
        <pc:chgData name="Chittaranjan Hens" userId="6fc03958433e8a43" providerId="LiveId" clId="{A00A0721-A2B3-43BF-B074-1A5AFEED54B7}" dt="2024-01-10T05:24:09.090" v="67" actId="2696"/>
        <pc:sldMkLst>
          <pc:docMk/>
          <pc:sldMk cId="3425688704" sldId="419"/>
        </pc:sldMkLst>
      </pc:sldChg>
      <pc:sldChg chg="del">
        <pc:chgData name="Chittaranjan Hens" userId="6fc03958433e8a43" providerId="LiveId" clId="{A00A0721-A2B3-43BF-B074-1A5AFEED54B7}" dt="2024-01-10T05:11:50.052" v="4" actId="47"/>
        <pc:sldMkLst>
          <pc:docMk/>
          <pc:sldMk cId="3618200920" sldId="440"/>
        </pc:sldMkLst>
      </pc:sldChg>
      <pc:sldChg chg="del">
        <pc:chgData name="Chittaranjan Hens" userId="6fc03958433e8a43" providerId="LiveId" clId="{A00A0721-A2B3-43BF-B074-1A5AFEED54B7}" dt="2024-01-10T05:11:49.102" v="1" actId="47"/>
        <pc:sldMkLst>
          <pc:docMk/>
          <pc:sldMk cId="1983802560" sldId="443"/>
        </pc:sldMkLst>
      </pc:sldChg>
      <pc:sldChg chg="del">
        <pc:chgData name="Chittaranjan Hens" userId="6fc03958433e8a43" providerId="LiveId" clId="{A00A0721-A2B3-43BF-B074-1A5AFEED54B7}" dt="2024-01-10T05:11:49.429" v="2" actId="47"/>
        <pc:sldMkLst>
          <pc:docMk/>
          <pc:sldMk cId="874924738" sldId="444"/>
        </pc:sldMkLst>
      </pc:sldChg>
      <pc:sldChg chg="del">
        <pc:chgData name="Chittaranjan Hens" userId="6fc03958433e8a43" providerId="LiveId" clId="{A00A0721-A2B3-43BF-B074-1A5AFEED54B7}" dt="2024-01-10T05:11:49.643" v="3" actId="47"/>
        <pc:sldMkLst>
          <pc:docMk/>
          <pc:sldMk cId="194738743" sldId="445"/>
        </pc:sldMkLst>
      </pc:sldChg>
      <pc:sldChg chg="del">
        <pc:chgData name="Chittaranjan Hens" userId="6fc03958433e8a43" providerId="LiveId" clId="{A00A0721-A2B3-43BF-B074-1A5AFEED54B7}" dt="2024-01-10T05:11:51.336" v="11" actId="47"/>
        <pc:sldMkLst>
          <pc:docMk/>
          <pc:sldMk cId="1476625480" sldId="456"/>
        </pc:sldMkLst>
      </pc:sldChg>
      <pc:sldChg chg="del">
        <pc:chgData name="Chittaranjan Hens" userId="6fc03958433e8a43" providerId="LiveId" clId="{A00A0721-A2B3-43BF-B074-1A5AFEED54B7}" dt="2024-01-10T05:11:51.593" v="12" actId="47"/>
        <pc:sldMkLst>
          <pc:docMk/>
          <pc:sldMk cId="2108324488" sldId="458"/>
        </pc:sldMkLst>
      </pc:sldChg>
      <pc:sldChg chg="del">
        <pc:chgData name="Chittaranjan Hens" userId="6fc03958433e8a43" providerId="LiveId" clId="{A00A0721-A2B3-43BF-B074-1A5AFEED54B7}" dt="2024-01-10T05:24:09.090" v="67" actId="2696"/>
        <pc:sldMkLst>
          <pc:docMk/>
          <pc:sldMk cId="2453110422" sldId="460"/>
        </pc:sldMkLst>
      </pc:sldChg>
      <pc:sldChg chg="del">
        <pc:chgData name="Chittaranjan Hens" userId="6fc03958433e8a43" providerId="LiveId" clId="{A00A0721-A2B3-43BF-B074-1A5AFEED54B7}" dt="2024-01-10T05:12:39.107" v="30" actId="47"/>
        <pc:sldMkLst>
          <pc:docMk/>
          <pc:sldMk cId="3726892099" sldId="478"/>
        </pc:sldMkLst>
      </pc:sldChg>
      <pc:sldChg chg="del">
        <pc:chgData name="Chittaranjan Hens" userId="6fc03958433e8a43" providerId="LiveId" clId="{A00A0721-A2B3-43BF-B074-1A5AFEED54B7}" dt="2024-01-10T05:12:31.043" v="28" actId="47"/>
        <pc:sldMkLst>
          <pc:docMk/>
          <pc:sldMk cId="903028763" sldId="480"/>
        </pc:sldMkLst>
      </pc:sldChg>
      <pc:sldChg chg="del">
        <pc:chgData name="Chittaranjan Hens" userId="6fc03958433e8a43" providerId="LiveId" clId="{A00A0721-A2B3-43BF-B074-1A5AFEED54B7}" dt="2024-01-10T05:12:35.491" v="29" actId="47"/>
        <pc:sldMkLst>
          <pc:docMk/>
          <pc:sldMk cId="1804185450" sldId="481"/>
        </pc:sldMkLst>
      </pc:sldChg>
      <pc:sldChg chg="del">
        <pc:chgData name="Chittaranjan Hens" userId="6fc03958433e8a43" providerId="LiveId" clId="{A00A0721-A2B3-43BF-B074-1A5AFEED54B7}" dt="2024-01-10T05:12:22.759" v="22" actId="47"/>
        <pc:sldMkLst>
          <pc:docMk/>
          <pc:sldMk cId="3293640932" sldId="484"/>
        </pc:sldMkLst>
      </pc:sldChg>
      <pc:sldChg chg="del">
        <pc:chgData name="Chittaranjan Hens" userId="6fc03958433e8a43" providerId="LiveId" clId="{A00A0721-A2B3-43BF-B074-1A5AFEED54B7}" dt="2024-01-10T05:12:23.785" v="23" actId="47"/>
        <pc:sldMkLst>
          <pc:docMk/>
          <pc:sldMk cId="2258000590" sldId="485"/>
        </pc:sldMkLst>
      </pc:sldChg>
      <pc:sldChg chg="del">
        <pc:chgData name="Chittaranjan Hens" userId="6fc03958433e8a43" providerId="LiveId" clId="{A00A0721-A2B3-43BF-B074-1A5AFEED54B7}" dt="2024-01-10T05:12:24.670" v="24" actId="47"/>
        <pc:sldMkLst>
          <pc:docMk/>
          <pc:sldMk cId="3628849433" sldId="486"/>
        </pc:sldMkLst>
      </pc:sldChg>
      <pc:sldChg chg="del">
        <pc:chgData name="Chittaranjan Hens" userId="6fc03958433e8a43" providerId="LiveId" clId="{A00A0721-A2B3-43BF-B074-1A5AFEED54B7}" dt="2024-01-10T05:12:26.626" v="25" actId="47"/>
        <pc:sldMkLst>
          <pc:docMk/>
          <pc:sldMk cId="2673504197" sldId="487"/>
        </pc:sldMkLst>
      </pc:sldChg>
      <pc:sldChg chg="del">
        <pc:chgData name="Chittaranjan Hens" userId="6fc03958433e8a43" providerId="LiveId" clId="{A00A0721-A2B3-43BF-B074-1A5AFEED54B7}" dt="2024-01-10T05:12:22.356" v="21" actId="47"/>
        <pc:sldMkLst>
          <pc:docMk/>
          <pc:sldMk cId="531838443" sldId="488"/>
        </pc:sldMkLst>
      </pc:sldChg>
      <pc:sldChg chg="del">
        <pc:chgData name="Chittaranjan Hens" userId="6fc03958433e8a43" providerId="LiveId" clId="{A00A0721-A2B3-43BF-B074-1A5AFEED54B7}" dt="2024-01-10T05:12:27.949" v="26" actId="47"/>
        <pc:sldMkLst>
          <pc:docMk/>
          <pc:sldMk cId="1434668872" sldId="489"/>
        </pc:sldMkLst>
      </pc:sldChg>
      <pc:sldChg chg="del">
        <pc:chgData name="Chittaranjan Hens" userId="6fc03958433e8a43" providerId="LiveId" clId="{A00A0721-A2B3-43BF-B074-1A5AFEED54B7}" dt="2024-01-10T05:12:28.781" v="27" actId="47"/>
        <pc:sldMkLst>
          <pc:docMk/>
          <pc:sldMk cId="2723067071" sldId="492"/>
        </pc:sldMkLst>
      </pc:sldChg>
      <pc:sldChg chg="del">
        <pc:chgData name="Chittaranjan Hens" userId="6fc03958433e8a43" providerId="LiveId" clId="{A00A0721-A2B3-43BF-B074-1A5AFEED54B7}" dt="2024-01-10T05:12:19.927" v="19" actId="47"/>
        <pc:sldMkLst>
          <pc:docMk/>
          <pc:sldMk cId="1815916369" sldId="493"/>
        </pc:sldMkLst>
      </pc:sldChg>
      <pc:sldChg chg="del">
        <pc:chgData name="Chittaranjan Hens" userId="6fc03958433e8a43" providerId="LiveId" clId="{A00A0721-A2B3-43BF-B074-1A5AFEED54B7}" dt="2024-01-10T05:12:55.814" v="35" actId="47"/>
        <pc:sldMkLst>
          <pc:docMk/>
          <pc:sldMk cId="2612928384" sldId="496"/>
        </pc:sldMkLst>
      </pc:sldChg>
      <pc:sldChg chg="del">
        <pc:chgData name="Chittaranjan Hens" userId="6fc03958433e8a43" providerId="LiveId" clId="{A00A0721-A2B3-43BF-B074-1A5AFEED54B7}" dt="2024-01-10T05:12:56.614" v="37" actId="47"/>
        <pc:sldMkLst>
          <pc:docMk/>
          <pc:sldMk cId="1172416498" sldId="497"/>
        </pc:sldMkLst>
      </pc:sldChg>
      <pc:sldChg chg="del">
        <pc:chgData name="Chittaranjan Hens" userId="6fc03958433e8a43" providerId="LiveId" clId="{A00A0721-A2B3-43BF-B074-1A5AFEED54B7}" dt="2024-01-10T05:12:47.161" v="34" actId="47"/>
        <pc:sldMkLst>
          <pc:docMk/>
          <pc:sldMk cId="4203961249" sldId="499"/>
        </pc:sldMkLst>
      </pc:sldChg>
      <pc:sldChg chg="del">
        <pc:chgData name="Chittaranjan Hens" userId="6fc03958433e8a43" providerId="LiveId" clId="{A00A0721-A2B3-43BF-B074-1A5AFEED54B7}" dt="2024-01-10T05:13:03.928" v="51" actId="47"/>
        <pc:sldMkLst>
          <pc:docMk/>
          <pc:sldMk cId="1071421308" sldId="502"/>
        </pc:sldMkLst>
      </pc:sldChg>
      <pc:sldChg chg="del">
        <pc:chgData name="Chittaranjan Hens" userId="6fc03958433e8a43" providerId="LiveId" clId="{A00A0721-A2B3-43BF-B074-1A5AFEED54B7}" dt="2024-01-11T06:14:11.452" v="70" actId="2696"/>
        <pc:sldMkLst>
          <pc:docMk/>
          <pc:sldMk cId="0" sldId="712"/>
        </pc:sldMkLst>
      </pc:sldChg>
      <pc:sldChg chg="del ord">
        <pc:chgData name="Chittaranjan Hens" userId="6fc03958433e8a43" providerId="LiveId" clId="{A00A0721-A2B3-43BF-B074-1A5AFEED54B7}" dt="2024-01-11T06:14:11.452" v="70" actId="2696"/>
        <pc:sldMkLst>
          <pc:docMk/>
          <pc:sldMk cId="2950253912" sldId="714"/>
        </pc:sldMkLst>
      </pc:sldChg>
      <pc:sldChg chg="del">
        <pc:chgData name="Chittaranjan Hens" userId="6fc03958433e8a43" providerId="LiveId" clId="{A00A0721-A2B3-43BF-B074-1A5AFEED54B7}" dt="2024-01-11T06:14:11.452" v="70" actId="2696"/>
        <pc:sldMkLst>
          <pc:docMk/>
          <pc:sldMk cId="0" sldId="717"/>
        </pc:sldMkLst>
      </pc:sldChg>
      <pc:sldChg chg="del">
        <pc:chgData name="Chittaranjan Hens" userId="6fc03958433e8a43" providerId="LiveId" clId="{A00A0721-A2B3-43BF-B074-1A5AFEED54B7}" dt="2024-01-10T05:13:07.660" v="56" actId="47"/>
        <pc:sldMkLst>
          <pc:docMk/>
          <pc:sldMk cId="0" sldId="718"/>
        </pc:sldMkLst>
      </pc:sldChg>
      <pc:sldChg chg="del">
        <pc:chgData name="Chittaranjan Hens" userId="6fc03958433e8a43" providerId="LiveId" clId="{A00A0721-A2B3-43BF-B074-1A5AFEED54B7}" dt="2024-01-11T06:14:11.452" v="70" actId="2696"/>
        <pc:sldMkLst>
          <pc:docMk/>
          <pc:sldMk cId="0" sldId="719"/>
        </pc:sldMkLst>
      </pc:sldChg>
      <pc:sldChg chg="del">
        <pc:chgData name="Chittaranjan Hens" userId="6fc03958433e8a43" providerId="LiveId" clId="{A00A0721-A2B3-43BF-B074-1A5AFEED54B7}" dt="2024-01-10T05:12:56.164" v="36" actId="47"/>
        <pc:sldMkLst>
          <pc:docMk/>
          <pc:sldMk cId="2139276853" sldId="721"/>
        </pc:sldMkLst>
      </pc:sldChg>
      <pc:sldChg chg="del">
        <pc:chgData name="Chittaranjan Hens" userId="6fc03958433e8a43" providerId="LiveId" clId="{A00A0721-A2B3-43BF-B074-1A5AFEED54B7}" dt="2024-01-10T05:12:46.873" v="33" actId="47"/>
        <pc:sldMkLst>
          <pc:docMk/>
          <pc:sldMk cId="3671995003" sldId="722"/>
        </pc:sldMkLst>
      </pc:sldChg>
      <pc:sldChg chg="del">
        <pc:chgData name="Chittaranjan Hens" userId="6fc03958433e8a43" providerId="LiveId" clId="{A00A0721-A2B3-43BF-B074-1A5AFEED54B7}" dt="2024-01-10T05:12:46.293" v="31" actId="47"/>
        <pc:sldMkLst>
          <pc:docMk/>
          <pc:sldMk cId="1656025344" sldId="723"/>
        </pc:sldMkLst>
      </pc:sldChg>
      <pc:sldChg chg="del">
        <pc:chgData name="Chittaranjan Hens" userId="6fc03958433e8a43" providerId="LiveId" clId="{A00A0721-A2B3-43BF-B074-1A5AFEED54B7}" dt="2024-01-10T05:12:57.080" v="38" actId="47"/>
        <pc:sldMkLst>
          <pc:docMk/>
          <pc:sldMk cId="150847126" sldId="724"/>
        </pc:sldMkLst>
      </pc:sldChg>
      <pc:sldChg chg="del">
        <pc:chgData name="Chittaranjan Hens" userId="6fc03958433e8a43" providerId="LiveId" clId="{A00A0721-A2B3-43BF-B074-1A5AFEED54B7}" dt="2024-01-10T05:12:57.469" v="39" actId="47"/>
        <pc:sldMkLst>
          <pc:docMk/>
          <pc:sldMk cId="626210808" sldId="725"/>
        </pc:sldMkLst>
      </pc:sldChg>
      <pc:sldChg chg="del">
        <pc:chgData name="Chittaranjan Hens" userId="6fc03958433e8a43" providerId="LiveId" clId="{A00A0721-A2B3-43BF-B074-1A5AFEED54B7}" dt="2024-01-10T05:12:58.007" v="40" actId="47"/>
        <pc:sldMkLst>
          <pc:docMk/>
          <pc:sldMk cId="2316376478" sldId="726"/>
        </pc:sldMkLst>
      </pc:sldChg>
      <pc:sldChg chg="del">
        <pc:chgData name="Chittaranjan Hens" userId="6fc03958433e8a43" providerId="LiveId" clId="{A00A0721-A2B3-43BF-B074-1A5AFEED54B7}" dt="2024-01-10T05:12:58.617" v="41" actId="47"/>
        <pc:sldMkLst>
          <pc:docMk/>
          <pc:sldMk cId="3198380557" sldId="727"/>
        </pc:sldMkLst>
      </pc:sldChg>
      <pc:sldChg chg="del">
        <pc:chgData name="Chittaranjan Hens" userId="6fc03958433e8a43" providerId="LiveId" clId="{A00A0721-A2B3-43BF-B074-1A5AFEED54B7}" dt="2024-01-10T05:12:46.578" v="32" actId="47"/>
        <pc:sldMkLst>
          <pc:docMk/>
          <pc:sldMk cId="4239028863" sldId="729"/>
        </pc:sldMkLst>
      </pc:sldChg>
      <pc:sldChg chg="del">
        <pc:chgData name="Chittaranjan Hens" userId="6fc03958433e8a43" providerId="LiveId" clId="{A00A0721-A2B3-43BF-B074-1A5AFEED54B7}" dt="2024-01-10T05:12:59.830" v="42" actId="47"/>
        <pc:sldMkLst>
          <pc:docMk/>
          <pc:sldMk cId="522518545" sldId="730"/>
        </pc:sldMkLst>
      </pc:sldChg>
      <pc:sldChg chg="del">
        <pc:chgData name="Chittaranjan Hens" userId="6fc03958433e8a43" providerId="LiveId" clId="{A00A0721-A2B3-43BF-B074-1A5AFEED54B7}" dt="2024-01-10T05:13:00.085" v="43" actId="47"/>
        <pc:sldMkLst>
          <pc:docMk/>
          <pc:sldMk cId="2374469335" sldId="731"/>
        </pc:sldMkLst>
      </pc:sldChg>
      <pc:sldChg chg="del">
        <pc:chgData name="Chittaranjan Hens" userId="6fc03958433e8a43" providerId="LiveId" clId="{A00A0721-A2B3-43BF-B074-1A5AFEED54B7}" dt="2024-01-10T05:13:00.300" v="44" actId="47"/>
        <pc:sldMkLst>
          <pc:docMk/>
          <pc:sldMk cId="1562823678" sldId="732"/>
        </pc:sldMkLst>
      </pc:sldChg>
      <pc:sldChg chg="del">
        <pc:chgData name="Chittaranjan Hens" userId="6fc03958433e8a43" providerId="LiveId" clId="{A00A0721-A2B3-43BF-B074-1A5AFEED54B7}" dt="2024-01-10T05:13:01.622" v="45" actId="47"/>
        <pc:sldMkLst>
          <pc:docMk/>
          <pc:sldMk cId="2863583069" sldId="733"/>
        </pc:sldMkLst>
      </pc:sldChg>
      <pc:sldChg chg="del">
        <pc:chgData name="Chittaranjan Hens" userId="6fc03958433e8a43" providerId="LiveId" clId="{A00A0721-A2B3-43BF-B074-1A5AFEED54B7}" dt="2024-01-10T05:13:01.881" v="46" actId="47"/>
        <pc:sldMkLst>
          <pc:docMk/>
          <pc:sldMk cId="1995373864" sldId="734"/>
        </pc:sldMkLst>
      </pc:sldChg>
      <pc:sldChg chg="del">
        <pc:chgData name="Chittaranjan Hens" userId="6fc03958433e8a43" providerId="LiveId" clId="{A00A0721-A2B3-43BF-B074-1A5AFEED54B7}" dt="2024-01-10T05:13:02.376" v="47" actId="47"/>
        <pc:sldMkLst>
          <pc:docMk/>
          <pc:sldMk cId="1331632382" sldId="735"/>
        </pc:sldMkLst>
      </pc:sldChg>
      <pc:sldChg chg="del">
        <pc:chgData name="Chittaranjan Hens" userId="6fc03958433e8a43" providerId="LiveId" clId="{A00A0721-A2B3-43BF-B074-1A5AFEED54B7}" dt="2024-01-10T05:13:02.896" v="48" actId="47"/>
        <pc:sldMkLst>
          <pc:docMk/>
          <pc:sldMk cId="208019048" sldId="736"/>
        </pc:sldMkLst>
      </pc:sldChg>
      <pc:sldChg chg="del">
        <pc:chgData name="Chittaranjan Hens" userId="6fc03958433e8a43" providerId="LiveId" clId="{A00A0721-A2B3-43BF-B074-1A5AFEED54B7}" dt="2024-01-10T05:13:03.129" v="49" actId="47"/>
        <pc:sldMkLst>
          <pc:docMk/>
          <pc:sldMk cId="3575708421" sldId="737"/>
        </pc:sldMkLst>
      </pc:sldChg>
      <pc:sldChg chg="del">
        <pc:chgData name="Chittaranjan Hens" userId="6fc03958433e8a43" providerId="LiveId" clId="{A00A0721-A2B3-43BF-B074-1A5AFEED54B7}" dt="2024-01-10T05:13:03.728" v="50" actId="47"/>
        <pc:sldMkLst>
          <pc:docMk/>
          <pc:sldMk cId="903037158" sldId="738"/>
        </pc:sldMkLst>
      </pc:sldChg>
      <pc:sldChg chg="del">
        <pc:chgData name="Chittaranjan Hens" userId="6fc03958433e8a43" providerId="LiveId" clId="{A00A0721-A2B3-43BF-B074-1A5AFEED54B7}" dt="2024-01-10T05:13:07.400" v="55" actId="47"/>
        <pc:sldMkLst>
          <pc:docMk/>
          <pc:sldMk cId="1720337957" sldId="739"/>
        </pc:sldMkLst>
      </pc:sldChg>
      <pc:sldChg chg="del">
        <pc:chgData name="Chittaranjan Hens" userId="6fc03958433e8a43" providerId="LiveId" clId="{A00A0721-A2B3-43BF-B074-1A5AFEED54B7}" dt="2024-01-10T05:13:04.703" v="53" actId="47"/>
        <pc:sldMkLst>
          <pc:docMk/>
          <pc:sldMk cId="3311136896" sldId="740"/>
        </pc:sldMkLst>
      </pc:sldChg>
      <pc:sldChg chg="del">
        <pc:chgData name="Chittaranjan Hens" userId="6fc03958433e8a43" providerId="LiveId" clId="{A00A0721-A2B3-43BF-B074-1A5AFEED54B7}" dt="2024-01-10T05:13:04.467" v="52" actId="47"/>
        <pc:sldMkLst>
          <pc:docMk/>
          <pc:sldMk cId="350431888" sldId="741"/>
        </pc:sldMkLst>
      </pc:sldChg>
      <pc:sldChg chg="del">
        <pc:chgData name="Chittaranjan Hens" userId="6fc03958433e8a43" providerId="LiveId" clId="{A00A0721-A2B3-43BF-B074-1A5AFEED54B7}" dt="2024-01-10T05:13:08.261" v="59" actId="47"/>
        <pc:sldMkLst>
          <pc:docMk/>
          <pc:sldMk cId="1745512506" sldId="743"/>
        </pc:sldMkLst>
      </pc:sldChg>
      <pc:sldChg chg="del">
        <pc:chgData name="Chittaranjan Hens" userId="6fc03958433e8a43" providerId="LiveId" clId="{A00A0721-A2B3-43BF-B074-1A5AFEED54B7}" dt="2024-01-10T05:13:09.488" v="61" actId="47"/>
        <pc:sldMkLst>
          <pc:docMk/>
          <pc:sldMk cId="2979180241" sldId="744"/>
        </pc:sldMkLst>
      </pc:sldChg>
      <pc:sldChg chg="del">
        <pc:chgData name="Chittaranjan Hens" userId="6fc03958433e8a43" providerId="LiveId" clId="{A00A0721-A2B3-43BF-B074-1A5AFEED54B7}" dt="2024-01-10T05:13:09.763" v="62" actId="47"/>
        <pc:sldMkLst>
          <pc:docMk/>
          <pc:sldMk cId="3078596329" sldId="745"/>
        </pc:sldMkLst>
      </pc:sldChg>
      <pc:sldChg chg="del">
        <pc:chgData name="Chittaranjan Hens" userId="6fc03958433e8a43" providerId="LiveId" clId="{A00A0721-A2B3-43BF-B074-1A5AFEED54B7}" dt="2024-01-10T05:13:10.464" v="63" actId="47"/>
        <pc:sldMkLst>
          <pc:docMk/>
          <pc:sldMk cId="3520337993" sldId="746"/>
        </pc:sldMkLst>
      </pc:sldChg>
      <pc:sldChg chg="del">
        <pc:chgData name="Chittaranjan Hens" userId="6fc03958433e8a43" providerId="LiveId" clId="{A00A0721-A2B3-43BF-B074-1A5AFEED54B7}" dt="2024-01-10T05:13:12.259" v="66" actId="47"/>
        <pc:sldMkLst>
          <pc:docMk/>
          <pc:sldMk cId="3589007145" sldId="748"/>
        </pc:sldMkLst>
      </pc:sldChg>
      <pc:sldChg chg="del">
        <pc:chgData name="Chittaranjan Hens" userId="6fc03958433e8a43" providerId="LiveId" clId="{A00A0721-A2B3-43BF-B074-1A5AFEED54B7}" dt="2024-01-10T05:13:05.600" v="54" actId="47"/>
        <pc:sldMkLst>
          <pc:docMk/>
          <pc:sldMk cId="2240916671" sldId="749"/>
        </pc:sldMkLst>
      </pc:sldChg>
      <pc:sldChg chg="modSp">
        <pc:chgData name="Chittaranjan Hens" userId="6fc03958433e8a43" providerId="LiveId" clId="{A00A0721-A2B3-43BF-B074-1A5AFEED54B7}" dt="2024-01-13T16:09:52.131" v="132" actId="20577"/>
        <pc:sldMkLst>
          <pc:docMk/>
          <pc:sldMk cId="2261462184" sldId="756"/>
        </pc:sldMkLst>
        <pc:spChg chg="mod">
          <ac:chgData name="Chittaranjan Hens" userId="6fc03958433e8a43" providerId="LiveId" clId="{A00A0721-A2B3-43BF-B074-1A5AFEED54B7}" dt="2024-01-13T16:09:52.131" v="132" actId="20577"/>
          <ac:spMkLst>
            <pc:docMk/>
            <pc:sldMk cId="2261462184" sldId="756"/>
            <ac:spMk id="4" creationId="{DCACEF61-D313-7406-AF5C-519657E33E56}"/>
          </ac:spMkLst>
        </pc:spChg>
      </pc:sldChg>
      <pc:sldChg chg="modSp">
        <pc:chgData name="Chittaranjan Hens" userId="6fc03958433e8a43" providerId="LiveId" clId="{A00A0721-A2B3-43BF-B074-1A5AFEED54B7}" dt="2024-01-13T16:10:04.497" v="134" actId="20577"/>
        <pc:sldMkLst>
          <pc:docMk/>
          <pc:sldMk cId="2146764026" sldId="757"/>
        </pc:sldMkLst>
        <pc:spChg chg="mod">
          <ac:chgData name="Chittaranjan Hens" userId="6fc03958433e8a43" providerId="LiveId" clId="{A00A0721-A2B3-43BF-B074-1A5AFEED54B7}" dt="2024-01-13T16:10:04.497" v="134" actId="20577"/>
          <ac:spMkLst>
            <pc:docMk/>
            <pc:sldMk cId="2146764026" sldId="757"/>
            <ac:spMk id="4" creationId="{DCACEF61-D313-7406-AF5C-519657E33E56}"/>
          </ac:spMkLst>
        </pc:spChg>
      </pc:sldChg>
      <pc:sldChg chg="del">
        <pc:chgData name="Chittaranjan Hens" userId="6fc03958433e8a43" providerId="LiveId" clId="{A00A0721-A2B3-43BF-B074-1A5AFEED54B7}" dt="2024-01-10T05:13:11.084" v="64" actId="47"/>
        <pc:sldMkLst>
          <pc:docMk/>
          <pc:sldMk cId="3178960083" sldId="778"/>
        </pc:sldMkLst>
      </pc:sldChg>
      <pc:sldChg chg="del">
        <pc:chgData name="Chittaranjan Hens" userId="6fc03958433e8a43" providerId="LiveId" clId="{A00A0721-A2B3-43BF-B074-1A5AFEED54B7}" dt="2024-01-10T05:13:11.684" v="65" actId="47"/>
        <pc:sldMkLst>
          <pc:docMk/>
          <pc:sldMk cId="1320734021" sldId="779"/>
        </pc:sldMkLst>
      </pc:sldChg>
      <pc:sldChg chg="del">
        <pc:chgData name="Chittaranjan Hens" userId="6fc03958433e8a43" providerId="LiveId" clId="{A00A0721-A2B3-43BF-B074-1A5AFEED54B7}" dt="2024-01-10T05:13:08.470" v="60" actId="47"/>
        <pc:sldMkLst>
          <pc:docMk/>
          <pc:sldMk cId="3097646368" sldId="793"/>
        </pc:sldMkLst>
      </pc:sldChg>
      <pc:sldChg chg="addSp delSp modSp add mod">
        <pc:chgData name="Chittaranjan Hens" userId="6fc03958433e8a43" providerId="LiveId" clId="{A00A0721-A2B3-43BF-B074-1A5AFEED54B7}" dt="2024-01-12T12:28:15.637" v="124" actId="20577"/>
        <pc:sldMkLst>
          <pc:docMk/>
          <pc:sldMk cId="3670901062" sldId="793"/>
        </pc:sldMkLst>
        <pc:spChg chg="add mod">
          <ac:chgData name="Chittaranjan Hens" userId="6fc03958433e8a43" providerId="LiveId" clId="{A00A0721-A2B3-43BF-B074-1A5AFEED54B7}" dt="2024-01-12T12:28:15.637" v="124" actId="20577"/>
          <ac:spMkLst>
            <pc:docMk/>
            <pc:sldMk cId="3670901062" sldId="793"/>
            <ac:spMk id="5" creationId="{6DA52F86-6CCF-0297-D29B-246C67A3E325}"/>
          </ac:spMkLst>
        </pc:spChg>
        <pc:spChg chg="del">
          <ac:chgData name="Chittaranjan Hens" userId="6fc03958433e8a43" providerId="LiveId" clId="{A00A0721-A2B3-43BF-B074-1A5AFEED54B7}" dt="2024-01-12T12:25:37.306" v="72" actId="478"/>
          <ac:spMkLst>
            <pc:docMk/>
            <pc:sldMk cId="3670901062" sldId="793"/>
            <ac:spMk id="6" creationId="{8BC74A0A-295C-9D35-D749-29A5A638EAD6}"/>
          </ac:spMkLst>
        </pc:spChg>
        <pc:picChg chg="mod">
          <ac:chgData name="Chittaranjan Hens" userId="6fc03958433e8a43" providerId="LiveId" clId="{A00A0721-A2B3-43BF-B074-1A5AFEED54B7}" dt="2024-01-12T12:27:59.912" v="102" actId="1076"/>
          <ac:picMkLst>
            <pc:docMk/>
            <pc:sldMk cId="3670901062" sldId="793"/>
            <ac:picMk id="2" creationId="{51B164C9-C9AC-FC1C-E60F-5761EB437D03}"/>
          </ac:picMkLst>
        </pc:picChg>
        <pc:picChg chg="add mod">
          <ac:chgData name="Chittaranjan Hens" userId="6fc03958433e8a43" providerId="LiveId" clId="{A00A0721-A2B3-43BF-B074-1A5AFEED54B7}" dt="2024-01-12T12:26:02.720" v="81" actId="1076"/>
          <ac:picMkLst>
            <pc:docMk/>
            <pc:sldMk cId="3670901062" sldId="793"/>
            <ac:picMk id="4" creationId="{E0423F0B-5F6A-BF46-3EE5-2F09A4642FC5}"/>
          </ac:picMkLst>
        </pc:picChg>
      </pc:sldChg>
      <pc:sldChg chg="addSp delSp modSp add mod">
        <pc:chgData name="Chittaranjan Hens" userId="6fc03958433e8a43" providerId="LiveId" clId="{A00A0721-A2B3-43BF-B074-1A5AFEED54B7}" dt="2024-01-12T12:28:25.282" v="126"/>
        <pc:sldMkLst>
          <pc:docMk/>
          <pc:sldMk cId="4081468142" sldId="794"/>
        </pc:sldMkLst>
        <pc:spChg chg="add mod">
          <ac:chgData name="Chittaranjan Hens" userId="6fc03958433e8a43" providerId="LiveId" clId="{A00A0721-A2B3-43BF-B074-1A5AFEED54B7}" dt="2024-01-12T12:28:25.282" v="126"/>
          <ac:spMkLst>
            <pc:docMk/>
            <pc:sldMk cId="4081468142" sldId="794"/>
            <ac:spMk id="6" creationId="{62BDAE9A-712F-53F4-8851-F3C3A6CA7B4E}"/>
          </ac:spMkLst>
        </pc:spChg>
        <pc:picChg chg="del">
          <ac:chgData name="Chittaranjan Hens" userId="6fc03958433e8a43" providerId="LiveId" clId="{A00A0721-A2B3-43BF-B074-1A5AFEED54B7}" dt="2024-01-12T12:26:07.961" v="83" actId="478"/>
          <ac:picMkLst>
            <pc:docMk/>
            <pc:sldMk cId="4081468142" sldId="794"/>
            <ac:picMk id="4" creationId="{E0423F0B-5F6A-BF46-3EE5-2F09A4642FC5}"/>
          </ac:picMkLst>
        </pc:picChg>
        <pc:picChg chg="add mod">
          <ac:chgData name="Chittaranjan Hens" userId="6fc03958433e8a43" providerId="LiveId" clId="{A00A0721-A2B3-43BF-B074-1A5AFEED54B7}" dt="2024-01-12T12:28:23.952" v="125" actId="1076"/>
          <ac:picMkLst>
            <pc:docMk/>
            <pc:sldMk cId="4081468142" sldId="794"/>
            <ac:picMk id="5" creationId="{1C896114-C30A-E08C-177A-CAD91CE329C0}"/>
          </ac:picMkLst>
        </pc:picChg>
      </pc:sldChg>
      <pc:sldChg chg="addSp delSp modSp add mod">
        <pc:chgData name="Chittaranjan Hens" userId="6fc03958433e8a43" providerId="LiveId" clId="{A00A0721-A2B3-43BF-B074-1A5AFEED54B7}" dt="2024-01-12T12:28:29.742" v="128"/>
        <pc:sldMkLst>
          <pc:docMk/>
          <pc:sldMk cId="2266035311" sldId="795"/>
        </pc:sldMkLst>
        <pc:spChg chg="add mod">
          <ac:chgData name="Chittaranjan Hens" userId="6fc03958433e8a43" providerId="LiveId" clId="{A00A0721-A2B3-43BF-B074-1A5AFEED54B7}" dt="2024-01-12T12:28:29.742" v="128"/>
          <ac:spMkLst>
            <pc:docMk/>
            <pc:sldMk cId="2266035311" sldId="795"/>
            <ac:spMk id="6" creationId="{71B9036F-8369-48D1-CF59-F2880E84B0C6}"/>
          </ac:spMkLst>
        </pc:spChg>
        <pc:picChg chg="add mod">
          <ac:chgData name="Chittaranjan Hens" userId="6fc03958433e8a43" providerId="LiveId" clId="{A00A0721-A2B3-43BF-B074-1A5AFEED54B7}" dt="2024-01-12T12:28:28.834" v="127" actId="1076"/>
          <ac:picMkLst>
            <pc:docMk/>
            <pc:sldMk cId="2266035311" sldId="795"/>
            <ac:picMk id="4" creationId="{0EC9936C-15F8-DD74-72AB-DC6AFC02AF55}"/>
          </ac:picMkLst>
        </pc:picChg>
        <pc:picChg chg="del">
          <ac:chgData name="Chittaranjan Hens" userId="6fc03958433e8a43" providerId="LiveId" clId="{A00A0721-A2B3-43BF-B074-1A5AFEED54B7}" dt="2024-01-12T12:26:34.496" v="89" actId="478"/>
          <ac:picMkLst>
            <pc:docMk/>
            <pc:sldMk cId="2266035311" sldId="795"/>
            <ac:picMk id="5" creationId="{1C896114-C30A-E08C-177A-CAD91CE329C0}"/>
          </ac:picMkLst>
        </pc:picChg>
      </pc:sldChg>
      <pc:sldChg chg="addSp delSp modSp add mod">
        <pc:chgData name="Chittaranjan Hens" userId="6fc03958433e8a43" providerId="LiveId" clId="{A00A0721-A2B3-43BF-B074-1A5AFEED54B7}" dt="2024-01-12T12:28:35.463" v="130"/>
        <pc:sldMkLst>
          <pc:docMk/>
          <pc:sldMk cId="4049758229" sldId="796"/>
        </pc:sldMkLst>
        <pc:spChg chg="add mod">
          <ac:chgData name="Chittaranjan Hens" userId="6fc03958433e8a43" providerId="LiveId" clId="{A00A0721-A2B3-43BF-B074-1A5AFEED54B7}" dt="2024-01-12T12:28:35.463" v="130"/>
          <ac:spMkLst>
            <pc:docMk/>
            <pc:sldMk cId="4049758229" sldId="796"/>
            <ac:spMk id="6" creationId="{18F60F9A-AB9F-247E-36A3-C5B00663DD4D}"/>
          </ac:spMkLst>
        </pc:spChg>
        <pc:picChg chg="del">
          <ac:chgData name="Chittaranjan Hens" userId="6fc03958433e8a43" providerId="LiveId" clId="{A00A0721-A2B3-43BF-B074-1A5AFEED54B7}" dt="2024-01-12T12:27:04.642" v="95" actId="478"/>
          <ac:picMkLst>
            <pc:docMk/>
            <pc:sldMk cId="4049758229" sldId="796"/>
            <ac:picMk id="4" creationId="{0EC9936C-15F8-DD74-72AB-DC6AFC02AF55}"/>
          </ac:picMkLst>
        </pc:picChg>
        <pc:picChg chg="add mod">
          <ac:chgData name="Chittaranjan Hens" userId="6fc03958433e8a43" providerId="LiveId" clId="{A00A0721-A2B3-43BF-B074-1A5AFEED54B7}" dt="2024-01-12T12:28:33.480" v="129" actId="1076"/>
          <ac:picMkLst>
            <pc:docMk/>
            <pc:sldMk cId="4049758229" sldId="796"/>
            <ac:picMk id="5" creationId="{AE15EECB-7773-F355-DEF1-81CDD06C55F8}"/>
          </ac:picMkLst>
        </pc:picChg>
      </pc:sldChg>
      <pc:sldMasterChg chg="delSldLayout">
        <pc:chgData name="Chittaranjan Hens" userId="6fc03958433e8a43" providerId="LiveId" clId="{A00A0721-A2B3-43BF-B074-1A5AFEED54B7}" dt="2024-01-11T06:14:11.452" v="70" actId="2696"/>
        <pc:sldMasterMkLst>
          <pc:docMk/>
          <pc:sldMasterMk cId="990058411" sldId="2147483648"/>
        </pc:sldMasterMkLst>
        <pc:sldLayoutChg chg="del">
          <pc:chgData name="Chittaranjan Hens" userId="6fc03958433e8a43" providerId="LiveId" clId="{A00A0721-A2B3-43BF-B074-1A5AFEED54B7}" dt="2024-01-11T06:14:11.452" v="70" actId="2696"/>
          <pc:sldLayoutMkLst>
            <pc:docMk/>
            <pc:sldMasterMk cId="990058411" sldId="2147483648"/>
            <pc:sldLayoutMk cId="3828609894" sldId="2147483660"/>
          </pc:sldLayoutMkLst>
        </pc:sldLayoutChg>
        <pc:sldLayoutChg chg="del">
          <pc:chgData name="Chittaranjan Hens" userId="6fc03958433e8a43" providerId="LiveId" clId="{A00A0721-A2B3-43BF-B074-1A5AFEED54B7}" dt="2024-01-11T06:14:11.452" v="70" actId="2696"/>
          <pc:sldLayoutMkLst>
            <pc:docMk/>
            <pc:sldMasterMk cId="990058411" sldId="2147483648"/>
            <pc:sldLayoutMk cId="761651337" sldId="2147483661"/>
          </pc:sldLayoutMkLst>
        </pc:sldLayoutChg>
      </pc:sldMasterChg>
    </pc:docChg>
  </pc:docChgLst>
  <pc:docChgLst>
    <pc:chgData name="Chittaranjan Hens" userId="6fc03958433e8a43" providerId="LiveId" clId="{F2514569-2D08-4DE6-89E5-3C341807E1A1}"/>
    <pc:docChg chg="undo custSel addSld delSld modSld">
      <pc:chgData name="Chittaranjan Hens" userId="6fc03958433e8a43" providerId="LiveId" clId="{F2514569-2D08-4DE6-89E5-3C341807E1A1}" dt="2024-01-30T06:34:14.182" v="57" actId="20577"/>
      <pc:docMkLst>
        <pc:docMk/>
      </pc:docMkLst>
      <pc:sldChg chg="add del">
        <pc:chgData name="Chittaranjan Hens" userId="6fc03958433e8a43" providerId="LiveId" clId="{F2514569-2D08-4DE6-89E5-3C341807E1A1}" dt="2024-01-30T06:27:21.292" v="10"/>
        <pc:sldMkLst>
          <pc:docMk/>
          <pc:sldMk cId="188632298" sldId="262"/>
        </pc:sldMkLst>
      </pc:sldChg>
      <pc:sldChg chg="add del">
        <pc:chgData name="Chittaranjan Hens" userId="6fc03958433e8a43" providerId="LiveId" clId="{F2514569-2D08-4DE6-89E5-3C341807E1A1}" dt="2024-01-30T06:27:21.292" v="10"/>
        <pc:sldMkLst>
          <pc:docMk/>
          <pc:sldMk cId="3900047214" sldId="263"/>
        </pc:sldMkLst>
      </pc:sldChg>
      <pc:sldChg chg="del">
        <pc:chgData name="Chittaranjan Hens" userId="6fc03958433e8a43" providerId="LiveId" clId="{F2514569-2D08-4DE6-89E5-3C341807E1A1}" dt="2024-01-30T06:27:13.656" v="5" actId="47"/>
        <pc:sldMkLst>
          <pc:docMk/>
          <pc:sldMk cId="0" sldId="373"/>
        </pc:sldMkLst>
      </pc:sldChg>
      <pc:sldChg chg="del">
        <pc:chgData name="Chittaranjan Hens" userId="6fc03958433e8a43" providerId="LiveId" clId="{F2514569-2D08-4DE6-89E5-3C341807E1A1}" dt="2024-01-30T06:27:06.157" v="0" actId="47"/>
        <pc:sldMkLst>
          <pc:docMk/>
          <pc:sldMk cId="3955102070" sldId="763"/>
        </pc:sldMkLst>
      </pc:sldChg>
      <pc:sldChg chg="del">
        <pc:chgData name="Chittaranjan Hens" userId="6fc03958433e8a43" providerId="LiveId" clId="{F2514569-2D08-4DE6-89E5-3C341807E1A1}" dt="2024-01-30T06:27:07.714" v="2" actId="47"/>
        <pc:sldMkLst>
          <pc:docMk/>
          <pc:sldMk cId="1300111645" sldId="776"/>
        </pc:sldMkLst>
      </pc:sldChg>
      <pc:sldChg chg="del">
        <pc:chgData name="Chittaranjan Hens" userId="6fc03958433e8a43" providerId="LiveId" clId="{F2514569-2D08-4DE6-89E5-3C341807E1A1}" dt="2024-01-30T06:27:10.877" v="4" actId="47"/>
        <pc:sldMkLst>
          <pc:docMk/>
          <pc:sldMk cId="1755473842" sldId="777"/>
        </pc:sldMkLst>
      </pc:sldChg>
      <pc:sldChg chg="del">
        <pc:chgData name="Chittaranjan Hens" userId="6fc03958433e8a43" providerId="LiveId" clId="{F2514569-2D08-4DE6-89E5-3C341807E1A1}" dt="2024-01-30T06:27:08.805" v="3" actId="47"/>
        <pc:sldMkLst>
          <pc:docMk/>
          <pc:sldMk cId="1208977773" sldId="780"/>
        </pc:sldMkLst>
      </pc:sldChg>
      <pc:sldChg chg="del">
        <pc:chgData name="Chittaranjan Hens" userId="6fc03958433e8a43" providerId="LiveId" clId="{F2514569-2D08-4DE6-89E5-3C341807E1A1}" dt="2024-01-30T06:27:07.063" v="1" actId="47"/>
        <pc:sldMkLst>
          <pc:docMk/>
          <pc:sldMk cId="1592827055" sldId="781"/>
        </pc:sldMkLst>
      </pc:sldChg>
      <pc:sldChg chg="add del">
        <pc:chgData name="Chittaranjan Hens" userId="6fc03958433e8a43" providerId="LiveId" clId="{F2514569-2D08-4DE6-89E5-3C341807E1A1}" dt="2024-01-30T06:27:21.292" v="10"/>
        <pc:sldMkLst>
          <pc:docMk/>
          <pc:sldMk cId="3503973019" sldId="924"/>
        </pc:sldMkLst>
      </pc:sldChg>
      <pc:sldChg chg="add del">
        <pc:chgData name="Chittaranjan Hens" userId="6fc03958433e8a43" providerId="LiveId" clId="{F2514569-2D08-4DE6-89E5-3C341807E1A1}" dt="2024-01-30T06:28:19.708" v="17" actId="47"/>
        <pc:sldMkLst>
          <pc:docMk/>
          <pc:sldMk cId="3924628264" sldId="925"/>
        </pc:sldMkLst>
      </pc:sldChg>
      <pc:sldChg chg="add del">
        <pc:chgData name="Chittaranjan Hens" userId="6fc03958433e8a43" providerId="LiveId" clId="{F2514569-2D08-4DE6-89E5-3C341807E1A1}" dt="2024-01-30T06:27:21.292" v="10"/>
        <pc:sldMkLst>
          <pc:docMk/>
          <pc:sldMk cId="14200724" sldId="926"/>
        </pc:sldMkLst>
      </pc:sldChg>
      <pc:sldChg chg="add del">
        <pc:chgData name="Chittaranjan Hens" userId="6fc03958433e8a43" providerId="LiveId" clId="{F2514569-2D08-4DE6-89E5-3C341807E1A1}" dt="2024-01-30T06:27:21.292" v="10"/>
        <pc:sldMkLst>
          <pc:docMk/>
          <pc:sldMk cId="561825007" sldId="927"/>
        </pc:sldMkLst>
      </pc:sldChg>
      <pc:sldChg chg="add del">
        <pc:chgData name="Chittaranjan Hens" userId="6fc03958433e8a43" providerId="LiveId" clId="{F2514569-2D08-4DE6-89E5-3C341807E1A1}" dt="2024-01-30T06:27:21.292" v="10"/>
        <pc:sldMkLst>
          <pc:docMk/>
          <pc:sldMk cId="1979151566" sldId="928"/>
        </pc:sldMkLst>
      </pc:sldChg>
      <pc:sldChg chg="add del">
        <pc:chgData name="Chittaranjan Hens" userId="6fc03958433e8a43" providerId="LiveId" clId="{F2514569-2D08-4DE6-89E5-3C341807E1A1}" dt="2024-01-30T06:27:21.292" v="10"/>
        <pc:sldMkLst>
          <pc:docMk/>
          <pc:sldMk cId="2176787630" sldId="929"/>
        </pc:sldMkLst>
      </pc:sldChg>
      <pc:sldChg chg="add del">
        <pc:chgData name="Chittaranjan Hens" userId="6fc03958433e8a43" providerId="LiveId" clId="{F2514569-2D08-4DE6-89E5-3C341807E1A1}" dt="2024-01-30T06:27:21.292" v="10"/>
        <pc:sldMkLst>
          <pc:docMk/>
          <pc:sldMk cId="2884543815" sldId="930"/>
        </pc:sldMkLst>
      </pc:sldChg>
      <pc:sldChg chg="modSp add del mod">
        <pc:chgData name="Chittaranjan Hens" userId="6fc03958433e8a43" providerId="LiveId" clId="{F2514569-2D08-4DE6-89E5-3C341807E1A1}" dt="2024-01-30T06:27:37.944" v="12" actId="1076"/>
        <pc:sldMkLst>
          <pc:docMk/>
          <pc:sldMk cId="687920565" sldId="931"/>
        </pc:sldMkLst>
        <pc:spChg chg="mod">
          <ac:chgData name="Chittaranjan Hens" userId="6fc03958433e8a43" providerId="LiveId" clId="{F2514569-2D08-4DE6-89E5-3C341807E1A1}" dt="2024-01-30T06:27:37.944" v="12" actId="1076"/>
          <ac:spMkLst>
            <pc:docMk/>
            <pc:sldMk cId="687920565" sldId="931"/>
            <ac:spMk id="2" creationId="{0C5E8C33-CFB0-2531-A3CD-0D9B5705910E}"/>
          </ac:spMkLst>
        </pc:spChg>
      </pc:sldChg>
      <pc:sldChg chg="modSp add del mod">
        <pc:chgData name="Chittaranjan Hens" userId="6fc03958433e8a43" providerId="LiveId" clId="{F2514569-2D08-4DE6-89E5-3C341807E1A1}" dt="2024-01-30T06:27:42.037" v="13" actId="20577"/>
        <pc:sldMkLst>
          <pc:docMk/>
          <pc:sldMk cId="3927400347" sldId="932"/>
        </pc:sldMkLst>
        <pc:spChg chg="mod">
          <ac:chgData name="Chittaranjan Hens" userId="6fc03958433e8a43" providerId="LiveId" clId="{F2514569-2D08-4DE6-89E5-3C341807E1A1}" dt="2024-01-30T06:27:42.037" v="13" actId="20577"/>
          <ac:spMkLst>
            <pc:docMk/>
            <pc:sldMk cId="3927400347" sldId="932"/>
            <ac:spMk id="2" creationId="{0C5E8C33-CFB0-2531-A3CD-0D9B5705910E}"/>
          </ac:spMkLst>
        </pc:spChg>
      </pc:sldChg>
      <pc:sldChg chg="modSp add del mod">
        <pc:chgData name="Chittaranjan Hens" userId="6fc03958433e8a43" providerId="LiveId" clId="{F2514569-2D08-4DE6-89E5-3C341807E1A1}" dt="2024-01-30T06:27:33.005" v="11" actId="20577"/>
        <pc:sldMkLst>
          <pc:docMk/>
          <pc:sldMk cId="1159193238" sldId="933"/>
        </pc:sldMkLst>
        <pc:spChg chg="mod">
          <ac:chgData name="Chittaranjan Hens" userId="6fc03958433e8a43" providerId="LiveId" clId="{F2514569-2D08-4DE6-89E5-3C341807E1A1}" dt="2024-01-30T06:27:33.005" v="11" actId="20577"/>
          <ac:spMkLst>
            <pc:docMk/>
            <pc:sldMk cId="1159193238" sldId="933"/>
            <ac:spMk id="2" creationId="{0C5E8C33-CFB0-2531-A3CD-0D9B5705910E}"/>
          </ac:spMkLst>
        </pc:spChg>
      </pc:sldChg>
      <pc:sldChg chg="modSp add del mod">
        <pc:chgData name="Chittaranjan Hens" userId="6fc03958433e8a43" providerId="LiveId" clId="{F2514569-2D08-4DE6-89E5-3C341807E1A1}" dt="2024-01-30T06:27:45.172" v="14" actId="20577"/>
        <pc:sldMkLst>
          <pc:docMk/>
          <pc:sldMk cId="977936505" sldId="934"/>
        </pc:sldMkLst>
        <pc:spChg chg="mod">
          <ac:chgData name="Chittaranjan Hens" userId="6fc03958433e8a43" providerId="LiveId" clId="{F2514569-2D08-4DE6-89E5-3C341807E1A1}" dt="2024-01-30T06:27:45.172" v="14" actId="20577"/>
          <ac:spMkLst>
            <pc:docMk/>
            <pc:sldMk cId="977936505" sldId="934"/>
            <ac:spMk id="2" creationId="{0C5E8C33-CFB0-2531-A3CD-0D9B5705910E}"/>
          </ac:spMkLst>
        </pc:spChg>
      </pc:sldChg>
      <pc:sldChg chg="modSp add del mod">
        <pc:chgData name="Chittaranjan Hens" userId="6fc03958433e8a43" providerId="LiveId" clId="{F2514569-2D08-4DE6-89E5-3C341807E1A1}" dt="2024-01-30T06:28:53.559" v="18" actId="1076"/>
        <pc:sldMkLst>
          <pc:docMk/>
          <pc:sldMk cId="806092568" sldId="935"/>
        </pc:sldMkLst>
        <pc:spChg chg="mod">
          <ac:chgData name="Chittaranjan Hens" userId="6fc03958433e8a43" providerId="LiveId" clId="{F2514569-2D08-4DE6-89E5-3C341807E1A1}" dt="2024-01-30T06:28:53.559" v="18" actId="1076"/>
          <ac:spMkLst>
            <pc:docMk/>
            <pc:sldMk cId="806092568" sldId="935"/>
            <ac:spMk id="2" creationId="{0C5E8C33-CFB0-2531-A3CD-0D9B5705910E}"/>
          </ac:spMkLst>
        </pc:spChg>
      </pc:sldChg>
      <pc:sldChg chg="modSp add del mod">
        <pc:chgData name="Chittaranjan Hens" userId="6fc03958433e8a43" providerId="LiveId" clId="{F2514569-2D08-4DE6-89E5-3C341807E1A1}" dt="2024-01-30T06:29:50.526" v="20" actId="1076"/>
        <pc:sldMkLst>
          <pc:docMk/>
          <pc:sldMk cId="2106924643" sldId="936"/>
        </pc:sldMkLst>
        <pc:spChg chg="mod">
          <ac:chgData name="Chittaranjan Hens" userId="6fc03958433e8a43" providerId="LiveId" clId="{F2514569-2D08-4DE6-89E5-3C341807E1A1}" dt="2024-01-30T06:29:50.526" v="20" actId="1076"/>
          <ac:spMkLst>
            <pc:docMk/>
            <pc:sldMk cId="2106924643" sldId="936"/>
            <ac:spMk id="2" creationId="{0C5E8C33-CFB0-2531-A3CD-0D9B5705910E}"/>
          </ac:spMkLst>
        </pc:spChg>
      </pc:sldChg>
      <pc:sldChg chg="add del">
        <pc:chgData name="Chittaranjan Hens" userId="6fc03958433e8a43" providerId="LiveId" clId="{F2514569-2D08-4DE6-89E5-3C341807E1A1}" dt="2024-01-30T06:27:21.292" v="10"/>
        <pc:sldMkLst>
          <pc:docMk/>
          <pc:sldMk cId="2959824377" sldId="937"/>
        </pc:sldMkLst>
      </pc:sldChg>
      <pc:sldChg chg="add del">
        <pc:chgData name="Chittaranjan Hens" userId="6fc03958433e8a43" providerId="LiveId" clId="{F2514569-2D08-4DE6-89E5-3C341807E1A1}" dt="2024-01-30T06:27:21.292" v="10"/>
        <pc:sldMkLst>
          <pc:docMk/>
          <pc:sldMk cId="1378491889" sldId="938"/>
        </pc:sldMkLst>
      </pc:sldChg>
      <pc:sldChg chg="add del">
        <pc:chgData name="Chittaranjan Hens" userId="6fc03958433e8a43" providerId="LiveId" clId="{F2514569-2D08-4DE6-89E5-3C341807E1A1}" dt="2024-01-30T06:27:21.292" v="10"/>
        <pc:sldMkLst>
          <pc:docMk/>
          <pc:sldMk cId="3382058176" sldId="939"/>
        </pc:sldMkLst>
      </pc:sldChg>
      <pc:sldChg chg="add del">
        <pc:chgData name="Chittaranjan Hens" userId="6fc03958433e8a43" providerId="LiveId" clId="{F2514569-2D08-4DE6-89E5-3C341807E1A1}" dt="2024-01-30T06:27:21.292" v="10"/>
        <pc:sldMkLst>
          <pc:docMk/>
          <pc:sldMk cId="489764128" sldId="940"/>
        </pc:sldMkLst>
      </pc:sldChg>
      <pc:sldChg chg="add del">
        <pc:chgData name="Chittaranjan Hens" userId="6fc03958433e8a43" providerId="LiveId" clId="{F2514569-2D08-4DE6-89E5-3C341807E1A1}" dt="2024-01-30T06:27:21.292" v="10"/>
        <pc:sldMkLst>
          <pc:docMk/>
          <pc:sldMk cId="3310402815" sldId="941"/>
        </pc:sldMkLst>
      </pc:sldChg>
      <pc:sldChg chg="add del">
        <pc:chgData name="Chittaranjan Hens" userId="6fc03958433e8a43" providerId="LiveId" clId="{F2514569-2D08-4DE6-89E5-3C341807E1A1}" dt="2024-01-30T06:27:21.292" v="10"/>
        <pc:sldMkLst>
          <pc:docMk/>
          <pc:sldMk cId="1659936759" sldId="942"/>
        </pc:sldMkLst>
      </pc:sldChg>
      <pc:sldChg chg="add del">
        <pc:chgData name="Chittaranjan Hens" userId="6fc03958433e8a43" providerId="LiveId" clId="{F2514569-2D08-4DE6-89E5-3C341807E1A1}" dt="2024-01-30T06:27:21.292" v="10"/>
        <pc:sldMkLst>
          <pc:docMk/>
          <pc:sldMk cId="1336937933" sldId="943"/>
        </pc:sldMkLst>
      </pc:sldChg>
      <pc:sldChg chg="delSp modSp new mod">
        <pc:chgData name="Chittaranjan Hens" userId="6fc03958433e8a43" providerId="LiveId" clId="{F2514569-2D08-4DE6-89E5-3C341807E1A1}" dt="2024-01-30T06:34:14.182" v="57" actId="20577"/>
        <pc:sldMkLst>
          <pc:docMk/>
          <pc:sldMk cId="1077824670" sldId="944"/>
        </pc:sldMkLst>
        <pc:spChg chg="del">
          <ac:chgData name="Chittaranjan Hens" userId="6fc03958433e8a43" providerId="LiveId" clId="{F2514569-2D08-4DE6-89E5-3C341807E1A1}" dt="2024-01-30T06:32:08.496" v="22" actId="478"/>
          <ac:spMkLst>
            <pc:docMk/>
            <pc:sldMk cId="1077824670" sldId="944"/>
            <ac:spMk id="2" creationId="{ABFCDB47-E990-90C4-F775-B23316F4477E}"/>
          </ac:spMkLst>
        </pc:spChg>
        <pc:spChg chg="mod">
          <ac:chgData name="Chittaranjan Hens" userId="6fc03958433e8a43" providerId="LiveId" clId="{F2514569-2D08-4DE6-89E5-3C341807E1A1}" dt="2024-01-30T06:34:14.182" v="57" actId="20577"/>
          <ac:spMkLst>
            <pc:docMk/>
            <pc:sldMk cId="1077824670" sldId="944"/>
            <ac:spMk id="3" creationId="{65D5F86C-2360-DD64-8B0A-3E95EEDA739A}"/>
          </ac:spMkLst>
        </pc:spChg>
      </pc:sldChg>
    </pc:docChg>
  </pc:docChgLst>
  <pc:docChgLst>
    <pc:chgData name="Chittaranjan Hens" userId="6fc03958433e8a43" providerId="LiveId" clId="{BAF5217A-4785-44C5-914D-C0DCF71AE3A9}"/>
    <pc:docChg chg="undo custSel addSld delSld modSld">
      <pc:chgData name="Chittaranjan Hens" userId="6fc03958433e8a43" providerId="LiveId" clId="{BAF5217A-4785-44C5-914D-C0DCF71AE3A9}" dt="2023-01-30T04:19:15.847" v="373"/>
      <pc:docMkLst>
        <pc:docMk/>
      </pc:docMkLst>
      <pc:sldChg chg="addSp modSp mod">
        <pc:chgData name="Chittaranjan Hens" userId="6fc03958433e8a43" providerId="LiveId" clId="{BAF5217A-4785-44C5-914D-C0DCF71AE3A9}" dt="2023-01-30T03:33:40.049" v="105" actId="207"/>
        <pc:sldMkLst>
          <pc:docMk/>
          <pc:sldMk cId="0" sldId="387"/>
        </pc:sldMkLst>
        <pc:spChg chg="add mod">
          <ac:chgData name="Chittaranjan Hens" userId="6fc03958433e8a43" providerId="LiveId" clId="{BAF5217A-4785-44C5-914D-C0DCF71AE3A9}" dt="2023-01-30T03:33:40.049" v="105" actId="207"/>
          <ac:spMkLst>
            <pc:docMk/>
            <pc:sldMk cId="0" sldId="387"/>
            <ac:spMk id="2" creationId="{621A1555-7226-F014-0069-39A86A51C250}"/>
          </ac:spMkLst>
        </pc:spChg>
        <pc:spChg chg="mod">
          <ac:chgData name="Chittaranjan Hens" userId="6fc03958433e8a43" providerId="LiveId" clId="{BAF5217A-4785-44C5-914D-C0DCF71AE3A9}" dt="2023-01-30T03:32:29.019" v="77" actId="20577"/>
          <ac:spMkLst>
            <pc:docMk/>
            <pc:sldMk cId="0" sldId="387"/>
            <ac:spMk id="5130" creationId="{2059CBC7-5FD0-363E-A717-16CCAF84FCF2}"/>
          </ac:spMkLst>
        </pc:spChg>
      </pc:sldChg>
      <pc:sldChg chg="addSp delSp modSp mod">
        <pc:chgData name="Chittaranjan Hens" userId="6fc03958433e8a43" providerId="LiveId" clId="{BAF5217A-4785-44C5-914D-C0DCF71AE3A9}" dt="2023-01-30T03:34:13.883" v="109" actId="478"/>
        <pc:sldMkLst>
          <pc:docMk/>
          <pc:sldMk cId="0" sldId="389"/>
        </pc:sldMkLst>
        <pc:spChg chg="add mod">
          <ac:chgData name="Chittaranjan Hens" userId="6fc03958433e8a43" providerId="LiveId" clId="{BAF5217A-4785-44C5-914D-C0DCF71AE3A9}" dt="2023-01-30T03:34:11.459" v="108" actId="1076"/>
          <ac:spMkLst>
            <pc:docMk/>
            <pc:sldMk cId="0" sldId="389"/>
            <ac:spMk id="2" creationId="{532DE975-FC85-EDD9-0F5A-BE871B3A8F86}"/>
          </ac:spMkLst>
        </pc:spChg>
        <pc:spChg chg="del">
          <ac:chgData name="Chittaranjan Hens" userId="6fc03958433e8a43" providerId="LiveId" clId="{BAF5217A-4785-44C5-914D-C0DCF71AE3A9}" dt="2023-01-30T03:34:13.883" v="109" actId="478"/>
          <ac:spMkLst>
            <pc:docMk/>
            <pc:sldMk cId="0" sldId="389"/>
            <ac:spMk id="8" creationId="{F124FB4F-48FB-E3A5-39E0-A052B79C31CC}"/>
          </ac:spMkLst>
        </pc:spChg>
      </pc:sldChg>
      <pc:sldChg chg="addSp modSp mod">
        <pc:chgData name="Chittaranjan Hens" userId="6fc03958433e8a43" providerId="LiveId" clId="{BAF5217A-4785-44C5-914D-C0DCF71AE3A9}" dt="2023-01-30T03:33:47.925" v="106" actId="207"/>
        <pc:sldMkLst>
          <pc:docMk/>
          <pc:sldMk cId="3066498584" sldId="412"/>
        </pc:sldMkLst>
        <pc:spChg chg="add mod">
          <ac:chgData name="Chittaranjan Hens" userId="6fc03958433e8a43" providerId="LiveId" clId="{BAF5217A-4785-44C5-914D-C0DCF71AE3A9}" dt="2023-01-30T03:33:47.925" v="106" actId="207"/>
          <ac:spMkLst>
            <pc:docMk/>
            <pc:sldMk cId="3066498584" sldId="412"/>
            <ac:spMk id="3" creationId="{87325C60-0A16-B31F-2906-C2B1DDEF4A6C}"/>
          </ac:spMkLst>
        </pc:spChg>
      </pc:sldChg>
      <pc:sldChg chg="addSp modSp">
        <pc:chgData name="Chittaranjan Hens" userId="6fc03958433e8a43" providerId="LiveId" clId="{BAF5217A-4785-44C5-914D-C0DCF71AE3A9}" dt="2023-01-30T03:34:34.109" v="110"/>
        <pc:sldMkLst>
          <pc:docMk/>
          <pc:sldMk cId="2718063657" sldId="418"/>
        </pc:sldMkLst>
        <pc:spChg chg="add mod">
          <ac:chgData name="Chittaranjan Hens" userId="6fc03958433e8a43" providerId="LiveId" clId="{BAF5217A-4785-44C5-914D-C0DCF71AE3A9}" dt="2023-01-30T03:34:34.109" v="110"/>
          <ac:spMkLst>
            <pc:docMk/>
            <pc:sldMk cId="2718063657" sldId="418"/>
            <ac:spMk id="2" creationId="{F644BA7E-9658-B466-C0B4-FCE79654518A}"/>
          </ac:spMkLst>
        </pc:spChg>
      </pc:sldChg>
      <pc:sldChg chg="delSp mod delAnim">
        <pc:chgData name="Chittaranjan Hens" userId="6fc03958433e8a43" providerId="LiveId" clId="{BAF5217A-4785-44C5-914D-C0DCF71AE3A9}" dt="2023-01-30T03:47:40.410" v="112" actId="478"/>
        <pc:sldMkLst>
          <pc:docMk/>
          <pc:sldMk cId="1626102158" sldId="470"/>
        </pc:sldMkLst>
        <pc:picChg chg="del">
          <ac:chgData name="Chittaranjan Hens" userId="6fc03958433e8a43" providerId="LiveId" clId="{BAF5217A-4785-44C5-914D-C0DCF71AE3A9}" dt="2023-01-30T03:47:40.410" v="112" actId="478"/>
          <ac:picMkLst>
            <pc:docMk/>
            <pc:sldMk cId="1626102158" sldId="470"/>
            <ac:picMk id="5" creationId="{63F953E1-C1E0-E71C-D6AC-A83AD09062FF}"/>
          </ac:picMkLst>
        </pc:picChg>
      </pc:sldChg>
      <pc:sldChg chg="modSp mod">
        <pc:chgData name="Chittaranjan Hens" userId="6fc03958433e8a43" providerId="LiveId" clId="{BAF5217A-4785-44C5-914D-C0DCF71AE3A9}" dt="2023-01-30T03:51:13.222" v="114" actId="1076"/>
        <pc:sldMkLst>
          <pc:docMk/>
          <pc:sldMk cId="1387844827" sldId="474"/>
        </pc:sldMkLst>
        <pc:picChg chg="mod">
          <ac:chgData name="Chittaranjan Hens" userId="6fc03958433e8a43" providerId="LiveId" clId="{BAF5217A-4785-44C5-914D-C0DCF71AE3A9}" dt="2023-01-30T03:51:13.222" v="114" actId="1076"/>
          <ac:picMkLst>
            <pc:docMk/>
            <pc:sldMk cId="1387844827" sldId="474"/>
            <ac:picMk id="6" creationId="{57942462-6F5C-7B9E-F6D3-59F5F3C7B2E5}"/>
          </ac:picMkLst>
        </pc:picChg>
      </pc:sldChg>
      <pc:sldChg chg="del">
        <pc:chgData name="Chittaranjan Hens" userId="6fc03958433e8a43" providerId="LiveId" clId="{BAF5217A-4785-44C5-914D-C0DCF71AE3A9}" dt="2023-01-29T17:57:37.088" v="6" actId="47"/>
        <pc:sldMkLst>
          <pc:docMk/>
          <pc:sldMk cId="3455243882" sldId="475"/>
        </pc:sldMkLst>
      </pc:sldChg>
      <pc:sldChg chg="del">
        <pc:chgData name="Chittaranjan Hens" userId="6fc03958433e8a43" providerId="LiveId" clId="{BAF5217A-4785-44C5-914D-C0DCF71AE3A9}" dt="2023-01-29T17:57:25.906" v="5" actId="47"/>
        <pc:sldMkLst>
          <pc:docMk/>
          <pc:sldMk cId="969092816" sldId="476"/>
        </pc:sldMkLst>
      </pc:sldChg>
      <pc:sldChg chg="del">
        <pc:chgData name="Chittaranjan Hens" userId="6fc03958433e8a43" providerId="LiveId" clId="{BAF5217A-4785-44C5-914D-C0DCF71AE3A9}" dt="2023-01-29T17:58:56.528" v="7" actId="47"/>
        <pc:sldMkLst>
          <pc:docMk/>
          <pc:sldMk cId="2060000503" sldId="477"/>
        </pc:sldMkLst>
      </pc:sldChg>
      <pc:sldChg chg="modSp mod">
        <pc:chgData name="Chittaranjan Hens" userId="6fc03958433e8a43" providerId="LiveId" clId="{BAF5217A-4785-44C5-914D-C0DCF71AE3A9}" dt="2023-01-30T03:52:39.970" v="118" actId="1076"/>
        <pc:sldMkLst>
          <pc:docMk/>
          <pc:sldMk cId="3726892099" sldId="478"/>
        </pc:sldMkLst>
        <pc:spChg chg="mod">
          <ac:chgData name="Chittaranjan Hens" userId="6fc03958433e8a43" providerId="LiveId" clId="{BAF5217A-4785-44C5-914D-C0DCF71AE3A9}" dt="2023-01-30T03:52:39.970" v="118" actId="1076"/>
          <ac:spMkLst>
            <pc:docMk/>
            <pc:sldMk cId="3726892099" sldId="478"/>
            <ac:spMk id="7" creationId="{00000000-0000-0000-0000-000000000000}"/>
          </ac:spMkLst>
        </pc:spChg>
        <pc:picChg chg="mod">
          <ac:chgData name="Chittaranjan Hens" userId="6fc03958433e8a43" providerId="LiveId" clId="{BAF5217A-4785-44C5-914D-C0DCF71AE3A9}" dt="2023-01-30T03:52:33.888" v="117" actId="1076"/>
          <ac:picMkLst>
            <pc:docMk/>
            <pc:sldMk cId="3726892099" sldId="478"/>
            <ac:picMk id="2" creationId="{D46632B5-BEDB-5424-58D9-B31AA1BB1767}"/>
          </ac:picMkLst>
        </pc:picChg>
      </pc:sldChg>
      <pc:sldChg chg="addSp modSp mod modAnim">
        <pc:chgData name="Chittaranjan Hens" userId="6fc03958433e8a43" providerId="LiveId" clId="{BAF5217A-4785-44C5-914D-C0DCF71AE3A9}" dt="2023-01-30T03:57:11.719" v="259" actId="20577"/>
        <pc:sldMkLst>
          <pc:docMk/>
          <pc:sldMk cId="903028763" sldId="480"/>
        </pc:sldMkLst>
        <pc:spChg chg="add mod">
          <ac:chgData name="Chittaranjan Hens" userId="6fc03958433e8a43" providerId="LiveId" clId="{BAF5217A-4785-44C5-914D-C0DCF71AE3A9}" dt="2023-01-30T03:57:11.719" v="259" actId="20577"/>
          <ac:spMkLst>
            <pc:docMk/>
            <pc:sldMk cId="903028763" sldId="480"/>
            <ac:spMk id="3" creationId="{6DDE27EF-4FF1-99D7-9D4B-8767B389D4F7}"/>
          </ac:spMkLst>
        </pc:spChg>
        <pc:picChg chg="mod">
          <ac:chgData name="Chittaranjan Hens" userId="6fc03958433e8a43" providerId="LiveId" clId="{BAF5217A-4785-44C5-914D-C0DCF71AE3A9}" dt="2023-01-30T03:54:59.348" v="123" actId="1076"/>
          <ac:picMkLst>
            <pc:docMk/>
            <pc:sldMk cId="903028763" sldId="480"/>
            <ac:picMk id="2" creationId="{D46632B5-BEDB-5424-58D9-B31AA1BB1767}"/>
          </ac:picMkLst>
        </pc:picChg>
      </pc:sldChg>
      <pc:sldChg chg="modAnim">
        <pc:chgData name="Chittaranjan Hens" userId="6fc03958433e8a43" providerId="LiveId" clId="{BAF5217A-4785-44C5-914D-C0DCF71AE3A9}" dt="2023-01-30T03:51:52.580" v="116"/>
        <pc:sldMkLst>
          <pc:docMk/>
          <pc:sldMk cId="275163279" sldId="482"/>
        </pc:sldMkLst>
      </pc:sldChg>
      <pc:sldChg chg="add">
        <pc:chgData name="Chittaranjan Hens" userId="6fc03958433e8a43" providerId="LiveId" clId="{BAF5217A-4785-44C5-914D-C0DCF71AE3A9}" dt="2023-01-30T03:47:34.886" v="111"/>
        <pc:sldMkLst>
          <pc:docMk/>
          <pc:sldMk cId="1282371320" sldId="483"/>
        </pc:sldMkLst>
      </pc:sldChg>
      <pc:sldChg chg="addSp delSp modSp add mod">
        <pc:chgData name="Chittaranjan Hens" userId="6fc03958433e8a43" providerId="LiveId" clId="{BAF5217A-4785-44C5-914D-C0DCF71AE3A9}" dt="2023-01-30T04:07:00.905" v="338" actId="732"/>
        <pc:sldMkLst>
          <pc:docMk/>
          <pc:sldMk cId="3293640932" sldId="484"/>
        </pc:sldMkLst>
        <pc:spChg chg="mod">
          <ac:chgData name="Chittaranjan Hens" userId="6fc03958433e8a43" providerId="LiveId" clId="{BAF5217A-4785-44C5-914D-C0DCF71AE3A9}" dt="2023-01-30T03:59:59.470" v="315" actId="14100"/>
          <ac:spMkLst>
            <pc:docMk/>
            <pc:sldMk cId="3293640932" sldId="484"/>
            <ac:spMk id="2" creationId="{8EFBF971-A446-CBB4-16FA-5E2E2C5903F0}"/>
          </ac:spMkLst>
        </pc:spChg>
        <pc:spChg chg="add mod">
          <ac:chgData name="Chittaranjan Hens" userId="6fc03958433e8a43" providerId="LiveId" clId="{BAF5217A-4785-44C5-914D-C0DCF71AE3A9}" dt="2023-01-30T04:06:43.992" v="336" actId="207"/>
          <ac:spMkLst>
            <pc:docMk/>
            <pc:sldMk cId="3293640932" sldId="484"/>
            <ac:spMk id="7" creationId="{82DC60F8-9A85-D2E9-75E2-431F97C4BC9D}"/>
          </ac:spMkLst>
        </pc:spChg>
        <pc:picChg chg="add mod modCrop">
          <ac:chgData name="Chittaranjan Hens" userId="6fc03958433e8a43" providerId="LiveId" clId="{BAF5217A-4785-44C5-914D-C0DCF71AE3A9}" dt="2023-01-30T04:07:00.905" v="338" actId="732"/>
          <ac:picMkLst>
            <pc:docMk/>
            <pc:sldMk cId="3293640932" sldId="484"/>
            <ac:picMk id="5" creationId="{2ACFB47D-973D-62BD-3FB0-89FA88AC5BB0}"/>
          </ac:picMkLst>
        </pc:picChg>
        <pc:picChg chg="del">
          <ac:chgData name="Chittaranjan Hens" userId="6fc03958433e8a43" providerId="LiveId" clId="{BAF5217A-4785-44C5-914D-C0DCF71AE3A9}" dt="2023-01-30T03:59:33.313" v="261" actId="478"/>
          <ac:picMkLst>
            <pc:docMk/>
            <pc:sldMk cId="3293640932" sldId="484"/>
            <ac:picMk id="6" creationId="{57942462-6F5C-7B9E-F6D3-59F5F3C7B2E5}"/>
          </ac:picMkLst>
        </pc:picChg>
      </pc:sldChg>
      <pc:sldChg chg="addSp delSp modSp add mod">
        <pc:chgData name="Chittaranjan Hens" userId="6fc03958433e8a43" providerId="LiveId" clId="{BAF5217A-4785-44C5-914D-C0DCF71AE3A9}" dt="2023-01-30T04:13:58.484" v="343" actId="478"/>
        <pc:sldMkLst>
          <pc:docMk/>
          <pc:sldMk cId="2258000590" sldId="485"/>
        </pc:sldMkLst>
        <pc:spChg chg="add mod">
          <ac:chgData name="Chittaranjan Hens" userId="6fc03958433e8a43" providerId="LiveId" clId="{BAF5217A-4785-44C5-914D-C0DCF71AE3A9}" dt="2023-01-30T04:07:17.581" v="340" actId="1076"/>
          <ac:spMkLst>
            <pc:docMk/>
            <pc:sldMk cId="2258000590" sldId="485"/>
            <ac:spMk id="3" creationId="{59586E11-0704-DCAB-F583-4B451DBFAD0B}"/>
          </ac:spMkLst>
        </pc:spChg>
        <pc:picChg chg="add del mod">
          <ac:chgData name="Chittaranjan Hens" userId="6fc03958433e8a43" providerId="LiveId" clId="{BAF5217A-4785-44C5-914D-C0DCF71AE3A9}" dt="2023-01-30T04:13:58.484" v="343" actId="478"/>
          <ac:picMkLst>
            <pc:docMk/>
            <pc:sldMk cId="2258000590" sldId="485"/>
            <ac:picMk id="7" creationId="{7075C4AF-6ECD-B69C-0E8A-BCA69B2587BD}"/>
          </ac:picMkLst>
        </pc:picChg>
      </pc:sldChg>
      <pc:sldChg chg="addSp delSp modSp add mod modAnim">
        <pc:chgData name="Chittaranjan Hens" userId="6fc03958433e8a43" providerId="LiveId" clId="{BAF5217A-4785-44C5-914D-C0DCF71AE3A9}" dt="2023-01-30T04:18:59.824" v="371"/>
        <pc:sldMkLst>
          <pc:docMk/>
          <pc:sldMk cId="3628849433" sldId="486"/>
        </pc:sldMkLst>
        <pc:picChg chg="mod">
          <ac:chgData name="Chittaranjan Hens" userId="6fc03958433e8a43" providerId="LiveId" clId="{BAF5217A-4785-44C5-914D-C0DCF71AE3A9}" dt="2023-01-30T04:14:57.997" v="352" actId="1076"/>
          <ac:picMkLst>
            <pc:docMk/>
            <pc:sldMk cId="3628849433" sldId="486"/>
            <ac:picMk id="4" creationId="{BAC19C6E-1362-8D93-CD6A-1AD50E72579F}"/>
          </ac:picMkLst>
        </pc:picChg>
        <pc:picChg chg="mod">
          <ac:chgData name="Chittaranjan Hens" userId="6fc03958433e8a43" providerId="LiveId" clId="{BAF5217A-4785-44C5-914D-C0DCF71AE3A9}" dt="2023-01-30T04:15:12.075" v="354" actId="14100"/>
          <ac:picMkLst>
            <pc:docMk/>
            <pc:sldMk cId="3628849433" sldId="486"/>
            <ac:picMk id="7" creationId="{7075C4AF-6ECD-B69C-0E8A-BCA69B2587BD}"/>
          </ac:picMkLst>
        </pc:picChg>
        <pc:picChg chg="add mod">
          <ac:chgData name="Chittaranjan Hens" userId="6fc03958433e8a43" providerId="LiveId" clId="{BAF5217A-4785-44C5-914D-C0DCF71AE3A9}" dt="2023-01-30T04:15:15.528" v="355" actId="1076"/>
          <ac:picMkLst>
            <pc:docMk/>
            <pc:sldMk cId="3628849433" sldId="486"/>
            <ac:picMk id="8" creationId="{F2C37136-634A-9EDD-CCE4-202AA0BEADE5}"/>
          </ac:picMkLst>
        </pc:picChg>
        <pc:picChg chg="add del mod">
          <ac:chgData name="Chittaranjan Hens" userId="6fc03958433e8a43" providerId="LiveId" clId="{BAF5217A-4785-44C5-914D-C0DCF71AE3A9}" dt="2023-01-30T04:16:13.999" v="357" actId="478"/>
          <ac:picMkLst>
            <pc:docMk/>
            <pc:sldMk cId="3628849433" sldId="486"/>
            <ac:picMk id="10" creationId="{2F385243-C6B7-96A7-44C7-7EA9AF76BB80}"/>
          </ac:picMkLst>
        </pc:picChg>
        <pc:cxnChg chg="add mod">
          <ac:chgData name="Chittaranjan Hens" userId="6fc03958433e8a43" providerId="LiveId" clId="{BAF5217A-4785-44C5-914D-C0DCF71AE3A9}" dt="2023-01-30T04:18:48.397" v="370" actId="208"/>
          <ac:cxnSpMkLst>
            <pc:docMk/>
            <pc:sldMk cId="3628849433" sldId="486"/>
            <ac:cxnSpMk id="12" creationId="{FDD3F487-99C3-5047-5CA3-7F61F2F87118}"/>
          </ac:cxnSpMkLst>
        </pc:cxnChg>
      </pc:sldChg>
      <pc:sldChg chg="addSp modSp add mod modAnim">
        <pc:chgData name="Chittaranjan Hens" userId="6fc03958433e8a43" providerId="LiveId" clId="{BAF5217A-4785-44C5-914D-C0DCF71AE3A9}" dt="2023-01-30T04:19:15.847" v="373"/>
        <pc:sldMkLst>
          <pc:docMk/>
          <pc:sldMk cId="2673504197" sldId="487"/>
        </pc:sldMkLst>
        <pc:picChg chg="add mod">
          <ac:chgData name="Chittaranjan Hens" userId="6fc03958433e8a43" providerId="LiveId" clId="{BAF5217A-4785-44C5-914D-C0DCF71AE3A9}" dt="2023-01-30T04:17:53.743" v="365" actId="962"/>
          <ac:picMkLst>
            <pc:docMk/>
            <pc:sldMk cId="2673504197" sldId="487"/>
            <ac:picMk id="9" creationId="{61FE7019-AAC0-A863-6C9D-691E8F09B30E}"/>
          </ac:picMkLst>
        </pc:picChg>
        <pc:cxnChg chg="add mod">
          <ac:chgData name="Chittaranjan Hens" userId="6fc03958433e8a43" providerId="LiveId" clId="{BAF5217A-4785-44C5-914D-C0DCF71AE3A9}" dt="2023-01-30T04:19:10.496" v="372"/>
          <ac:cxnSpMkLst>
            <pc:docMk/>
            <pc:sldMk cId="2673504197" sldId="487"/>
            <ac:cxnSpMk id="10" creationId="{DAC75C66-62A9-F0BF-834D-9677E7BD5E4B}"/>
          </ac:cxnSpMkLst>
        </pc:cxnChg>
      </pc:sldChg>
      <pc:sldChg chg="add del">
        <pc:chgData name="Chittaranjan Hens" userId="6fc03958433e8a43" providerId="LiveId" clId="{BAF5217A-4785-44C5-914D-C0DCF71AE3A9}" dt="2023-01-30T04:17:00.980" v="359"/>
        <pc:sldMkLst>
          <pc:docMk/>
          <pc:sldMk cId="3143287860" sldId="487"/>
        </pc:sldMkLst>
      </pc:sldChg>
      <pc:sldChg chg="add del">
        <pc:chgData name="Chittaranjan Hens" userId="6fc03958433e8a43" providerId="LiveId" clId="{BAF5217A-4785-44C5-914D-C0DCF71AE3A9}" dt="2023-01-30T04:17:38.537" v="362" actId="47"/>
        <pc:sldMkLst>
          <pc:docMk/>
          <pc:sldMk cId="2441009819" sldId="488"/>
        </pc:sldMkLst>
      </pc:sldChg>
    </pc:docChg>
  </pc:docChgLst>
  <pc:docChgLst>
    <pc:chgData name="Chittaranjan Hens" userId="6fc03958433e8a43" providerId="LiveId" clId="{579AD71C-B359-4581-B54F-EE2A7CE04900}"/>
    <pc:docChg chg="undo custSel addSld delSld modSld">
      <pc:chgData name="Chittaranjan Hens" userId="6fc03958433e8a43" providerId="LiveId" clId="{579AD71C-B359-4581-B54F-EE2A7CE04900}" dt="2024-02-16T13:59:59.145" v="229" actId="1440"/>
      <pc:docMkLst>
        <pc:docMk/>
      </pc:docMkLst>
      <pc:sldChg chg="del">
        <pc:chgData name="Chittaranjan Hens" userId="6fc03958433e8a43" providerId="LiveId" clId="{579AD71C-B359-4581-B54F-EE2A7CE04900}" dt="2024-02-12T03:34:03.140" v="65" actId="2696"/>
        <pc:sldMkLst>
          <pc:docMk/>
          <pc:sldMk cId="188632298" sldId="262"/>
        </pc:sldMkLst>
      </pc:sldChg>
      <pc:sldChg chg="add">
        <pc:chgData name="Chittaranjan Hens" userId="6fc03958433e8a43" providerId="LiveId" clId="{579AD71C-B359-4581-B54F-EE2A7CE04900}" dt="2024-02-12T03:34:13.348" v="66"/>
        <pc:sldMkLst>
          <pc:docMk/>
          <pc:sldMk cId="1025417643" sldId="262"/>
        </pc:sldMkLst>
      </pc:sldChg>
      <pc:sldChg chg="del">
        <pc:chgData name="Chittaranjan Hens" userId="6fc03958433e8a43" providerId="LiveId" clId="{579AD71C-B359-4581-B54F-EE2A7CE04900}" dt="2024-02-12T03:34:03.140" v="65" actId="2696"/>
        <pc:sldMkLst>
          <pc:docMk/>
          <pc:sldMk cId="3900047214" sldId="263"/>
        </pc:sldMkLst>
      </pc:sldChg>
      <pc:sldChg chg="add">
        <pc:chgData name="Chittaranjan Hens" userId="6fc03958433e8a43" providerId="LiveId" clId="{579AD71C-B359-4581-B54F-EE2A7CE04900}" dt="2024-02-12T03:34:13.348" v="66"/>
        <pc:sldMkLst>
          <pc:docMk/>
          <pc:sldMk cId="4247931336" sldId="263"/>
        </pc:sldMkLst>
      </pc:sldChg>
      <pc:sldChg chg="add">
        <pc:chgData name="Chittaranjan Hens" userId="6fc03958433e8a43" providerId="LiveId" clId="{579AD71C-B359-4581-B54F-EE2A7CE04900}" dt="2024-02-12T03:30:11.778" v="0"/>
        <pc:sldMkLst>
          <pc:docMk/>
          <pc:sldMk cId="2467610169" sldId="288"/>
        </pc:sldMkLst>
      </pc:sldChg>
      <pc:sldChg chg="del">
        <pc:chgData name="Chittaranjan Hens" userId="6fc03958433e8a43" providerId="LiveId" clId="{579AD71C-B359-4581-B54F-EE2A7CE04900}" dt="2024-02-12T03:33:47.538" v="63" actId="47"/>
        <pc:sldMkLst>
          <pc:docMk/>
          <pc:sldMk cId="1946747792" sldId="289"/>
        </pc:sldMkLst>
      </pc:sldChg>
      <pc:sldChg chg="add">
        <pc:chgData name="Chittaranjan Hens" userId="6fc03958433e8a43" providerId="LiveId" clId="{579AD71C-B359-4581-B54F-EE2A7CE04900}" dt="2024-02-12T03:30:11.778" v="0"/>
        <pc:sldMkLst>
          <pc:docMk/>
          <pc:sldMk cId="3486994596" sldId="291"/>
        </pc:sldMkLst>
      </pc:sldChg>
      <pc:sldChg chg="del">
        <pc:chgData name="Chittaranjan Hens" userId="6fc03958433e8a43" providerId="LiveId" clId="{579AD71C-B359-4581-B54F-EE2A7CE04900}" dt="2024-02-12T03:33:50.797" v="64" actId="47"/>
        <pc:sldMkLst>
          <pc:docMk/>
          <pc:sldMk cId="2397464853" sldId="306"/>
        </pc:sldMkLst>
      </pc:sldChg>
      <pc:sldChg chg="modSp add mod">
        <pc:chgData name="Chittaranjan Hens" userId="6fc03958433e8a43" providerId="LiveId" clId="{579AD71C-B359-4581-B54F-EE2A7CE04900}" dt="2024-02-12T03:30:55.016" v="55" actId="20577"/>
        <pc:sldMkLst>
          <pc:docMk/>
          <pc:sldMk cId="364238975" sldId="321"/>
        </pc:sldMkLst>
        <pc:spChg chg="mod">
          <ac:chgData name="Chittaranjan Hens" userId="6fc03958433e8a43" providerId="LiveId" clId="{579AD71C-B359-4581-B54F-EE2A7CE04900}" dt="2024-02-12T03:30:55.016" v="55" actId="20577"/>
          <ac:spMkLst>
            <pc:docMk/>
            <pc:sldMk cId="364238975" sldId="321"/>
            <ac:spMk id="4" creationId="{00000000-0000-0000-0000-000000000000}"/>
          </ac:spMkLst>
        </pc:spChg>
      </pc:sldChg>
      <pc:sldChg chg="del">
        <pc:chgData name="Chittaranjan Hens" userId="6fc03958433e8a43" providerId="LiveId" clId="{579AD71C-B359-4581-B54F-EE2A7CE04900}" dt="2024-02-14T06:44:12.403" v="158" actId="47"/>
        <pc:sldMkLst>
          <pc:docMk/>
          <pc:sldMk cId="4270295257" sldId="803"/>
        </pc:sldMkLst>
      </pc:sldChg>
      <pc:sldChg chg="add">
        <pc:chgData name="Chittaranjan Hens" userId="6fc03958433e8a43" providerId="LiveId" clId="{579AD71C-B359-4581-B54F-EE2A7CE04900}" dt="2024-02-12T03:30:11.778" v="0"/>
        <pc:sldMkLst>
          <pc:docMk/>
          <pc:sldMk cId="4127355752" sldId="818"/>
        </pc:sldMkLst>
      </pc:sldChg>
      <pc:sldChg chg="modSp add">
        <pc:chgData name="Chittaranjan Hens" userId="6fc03958433e8a43" providerId="LiveId" clId="{579AD71C-B359-4581-B54F-EE2A7CE04900}" dt="2024-02-12T03:31:35.939" v="57" actId="1076"/>
        <pc:sldMkLst>
          <pc:docMk/>
          <pc:sldMk cId="2629647380" sldId="819"/>
        </pc:sldMkLst>
        <pc:spChg chg="mod">
          <ac:chgData name="Chittaranjan Hens" userId="6fc03958433e8a43" providerId="LiveId" clId="{579AD71C-B359-4581-B54F-EE2A7CE04900}" dt="2024-02-12T03:31:35.939" v="57" actId="1076"/>
          <ac:spMkLst>
            <pc:docMk/>
            <pc:sldMk cId="2629647380" sldId="819"/>
            <ac:spMk id="13" creationId="{00000000-0000-0000-0000-000000000000}"/>
          </ac:spMkLst>
        </pc:spChg>
        <pc:spChg chg="mod">
          <ac:chgData name="Chittaranjan Hens" userId="6fc03958433e8a43" providerId="LiveId" clId="{579AD71C-B359-4581-B54F-EE2A7CE04900}" dt="2024-02-12T03:31:35.939" v="57" actId="1076"/>
          <ac:spMkLst>
            <pc:docMk/>
            <pc:sldMk cId="2629647380" sldId="819"/>
            <ac:spMk id="14" creationId="{00000000-0000-0000-0000-000000000000}"/>
          </ac:spMkLst>
        </pc:spChg>
        <pc:spChg chg="mod">
          <ac:chgData name="Chittaranjan Hens" userId="6fc03958433e8a43" providerId="LiveId" clId="{579AD71C-B359-4581-B54F-EE2A7CE04900}" dt="2024-02-12T03:31:35.939" v="57" actId="1076"/>
          <ac:spMkLst>
            <pc:docMk/>
            <pc:sldMk cId="2629647380" sldId="819"/>
            <ac:spMk id="16" creationId="{00000000-0000-0000-0000-000000000000}"/>
          </ac:spMkLst>
        </pc:spChg>
        <pc:spChg chg="mod">
          <ac:chgData name="Chittaranjan Hens" userId="6fc03958433e8a43" providerId="LiveId" clId="{579AD71C-B359-4581-B54F-EE2A7CE04900}" dt="2024-02-12T03:31:35.939" v="57" actId="1076"/>
          <ac:spMkLst>
            <pc:docMk/>
            <pc:sldMk cId="2629647380" sldId="819"/>
            <ac:spMk id="17" creationId="{00000000-0000-0000-0000-000000000000}"/>
          </ac:spMkLst>
        </pc:spChg>
        <pc:spChg chg="mod">
          <ac:chgData name="Chittaranjan Hens" userId="6fc03958433e8a43" providerId="LiveId" clId="{579AD71C-B359-4581-B54F-EE2A7CE04900}" dt="2024-02-12T03:31:35.939" v="57" actId="1076"/>
          <ac:spMkLst>
            <pc:docMk/>
            <pc:sldMk cId="2629647380" sldId="819"/>
            <ac:spMk id="18" creationId="{00000000-0000-0000-0000-000000000000}"/>
          </ac:spMkLst>
        </pc:spChg>
        <pc:spChg chg="mod">
          <ac:chgData name="Chittaranjan Hens" userId="6fc03958433e8a43" providerId="LiveId" clId="{579AD71C-B359-4581-B54F-EE2A7CE04900}" dt="2024-02-12T03:31:35.939" v="57" actId="1076"/>
          <ac:spMkLst>
            <pc:docMk/>
            <pc:sldMk cId="2629647380" sldId="819"/>
            <ac:spMk id="19" creationId="{00000000-0000-0000-0000-000000000000}"/>
          </ac:spMkLst>
        </pc:spChg>
        <pc:spChg chg="mod">
          <ac:chgData name="Chittaranjan Hens" userId="6fc03958433e8a43" providerId="LiveId" clId="{579AD71C-B359-4581-B54F-EE2A7CE04900}" dt="2024-02-12T03:31:35.939" v="57" actId="1076"/>
          <ac:spMkLst>
            <pc:docMk/>
            <pc:sldMk cId="2629647380" sldId="819"/>
            <ac:spMk id="20" creationId="{00000000-0000-0000-0000-000000000000}"/>
          </ac:spMkLst>
        </pc:spChg>
        <pc:spChg chg="mod">
          <ac:chgData name="Chittaranjan Hens" userId="6fc03958433e8a43" providerId="LiveId" clId="{579AD71C-B359-4581-B54F-EE2A7CE04900}" dt="2024-02-12T03:31:35.939" v="57" actId="1076"/>
          <ac:spMkLst>
            <pc:docMk/>
            <pc:sldMk cId="2629647380" sldId="819"/>
            <ac:spMk id="21" creationId="{00000000-0000-0000-0000-000000000000}"/>
          </ac:spMkLst>
        </pc:spChg>
        <pc:spChg chg="mod">
          <ac:chgData name="Chittaranjan Hens" userId="6fc03958433e8a43" providerId="LiveId" clId="{579AD71C-B359-4581-B54F-EE2A7CE04900}" dt="2024-02-12T03:31:35.939" v="57" actId="1076"/>
          <ac:spMkLst>
            <pc:docMk/>
            <pc:sldMk cId="2629647380" sldId="819"/>
            <ac:spMk id="22" creationId="{00000000-0000-0000-0000-000000000000}"/>
          </ac:spMkLst>
        </pc:spChg>
        <pc:spChg chg="mod">
          <ac:chgData name="Chittaranjan Hens" userId="6fc03958433e8a43" providerId="LiveId" clId="{579AD71C-B359-4581-B54F-EE2A7CE04900}" dt="2024-02-12T03:31:35.939" v="57" actId="1076"/>
          <ac:spMkLst>
            <pc:docMk/>
            <pc:sldMk cId="2629647380" sldId="819"/>
            <ac:spMk id="23" creationId="{00000000-0000-0000-0000-000000000000}"/>
          </ac:spMkLst>
        </pc:spChg>
        <pc:spChg chg="mod">
          <ac:chgData name="Chittaranjan Hens" userId="6fc03958433e8a43" providerId="LiveId" clId="{579AD71C-B359-4581-B54F-EE2A7CE04900}" dt="2024-02-12T03:31:35.939" v="57" actId="1076"/>
          <ac:spMkLst>
            <pc:docMk/>
            <pc:sldMk cId="2629647380" sldId="819"/>
            <ac:spMk id="24" creationId="{00000000-0000-0000-0000-000000000000}"/>
          </ac:spMkLst>
        </pc:spChg>
        <pc:grpChg chg="mod">
          <ac:chgData name="Chittaranjan Hens" userId="6fc03958433e8a43" providerId="LiveId" clId="{579AD71C-B359-4581-B54F-EE2A7CE04900}" dt="2024-02-12T03:31:35.939" v="57" actId="1076"/>
          <ac:grpSpMkLst>
            <pc:docMk/>
            <pc:sldMk cId="2629647380" sldId="819"/>
            <ac:grpSpMk id="12" creationId="{00000000-0000-0000-0000-000000000000}"/>
          </ac:grpSpMkLst>
        </pc:grpChg>
        <pc:grpChg chg="mod">
          <ac:chgData name="Chittaranjan Hens" userId="6fc03958433e8a43" providerId="LiveId" clId="{579AD71C-B359-4581-B54F-EE2A7CE04900}" dt="2024-02-12T03:31:35.939" v="57" actId="1076"/>
          <ac:grpSpMkLst>
            <pc:docMk/>
            <pc:sldMk cId="2629647380" sldId="819"/>
            <ac:grpSpMk id="15" creationId="{00000000-0000-0000-0000-000000000000}"/>
          </ac:grpSpMkLst>
        </pc:grpChg>
      </pc:sldChg>
      <pc:sldChg chg="delSp modSp add modAnim">
        <pc:chgData name="Chittaranjan Hens" userId="6fc03958433e8a43" providerId="LiveId" clId="{579AD71C-B359-4581-B54F-EE2A7CE04900}" dt="2024-02-12T03:32:02.334" v="61" actId="478"/>
        <pc:sldMkLst>
          <pc:docMk/>
          <pc:sldMk cId="1894760890" sldId="820"/>
        </pc:sldMkLst>
        <pc:spChg chg="mod">
          <ac:chgData name="Chittaranjan Hens" userId="6fc03958433e8a43" providerId="LiveId" clId="{579AD71C-B359-4581-B54F-EE2A7CE04900}" dt="2024-02-12T03:31:59.151" v="60" actId="478"/>
          <ac:spMkLst>
            <pc:docMk/>
            <pc:sldMk cId="1894760890" sldId="820"/>
            <ac:spMk id="13" creationId="{00000000-0000-0000-0000-000000000000}"/>
          </ac:spMkLst>
        </pc:spChg>
        <pc:spChg chg="mod">
          <ac:chgData name="Chittaranjan Hens" userId="6fc03958433e8a43" providerId="LiveId" clId="{579AD71C-B359-4581-B54F-EE2A7CE04900}" dt="2024-02-12T03:31:59.151" v="60" actId="478"/>
          <ac:spMkLst>
            <pc:docMk/>
            <pc:sldMk cId="1894760890" sldId="820"/>
            <ac:spMk id="14" creationId="{00000000-0000-0000-0000-000000000000}"/>
          </ac:spMkLst>
        </pc:spChg>
        <pc:spChg chg="mod">
          <ac:chgData name="Chittaranjan Hens" userId="6fc03958433e8a43" providerId="LiveId" clId="{579AD71C-B359-4581-B54F-EE2A7CE04900}" dt="2024-02-12T03:31:59.151" v="60" actId="478"/>
          <ac:spMkLst>
            <pc:docMk/>
            <pc:sldMk cId="1894760890" sldId="820"/>
            <ac:spMk id="16" creationId="{00000000-0000-0000-0000-000000000000}"/>
          </ac:spMkLst>
        </pc:spChg>
        <pc:spChg chg="mod">
          <ac:chgData name="Chittaranjan Hens" userId="6fc03958433e8a43" providerId="LiveId" clId="{579AD71C-B359-4581-B54F-EE2A7CE04900}" dt="2024-02-12T03:31:59.151" v="60" actId="478"/>
          <ac:spMkLst>
            <pc:docMk/>
            <pc:sldMk cId="1894760890" sldId="820"/>
            <ac:spMk id="17" creationId="{00000000-0000-0000-0000-000000000000}"/>
          </ac:spMkLst>
        </pc:spChg>
        <pc:spChg chg="mod">
          <ac:chgData name="Chittaranjan Hens" userId="6fc03958433e8a43" providerId="LiveId" clId="{579AD71C-B359-4581-B54F-EE2A7CE04900}" dt="2024-02-12T03:31:59.151" v="60" actId="478"/>
          <ac:spMkLst>
            <pc:docMk/>
            <pc:sldMk cId="1894760890" sldId="820"/>
            <ac:spMk id="18" creationId="{00000000-0000-0000-0000-000000000000}"/>
          </ac:spMkLst>
        </pc:spChg>
        <pc:spChg chg="mod">
          <ac:chgData name="Chittaranjan Hens" userId="6fc03958433e8a43" providerId="LiveId" clId="{579AD71C-B359-4581-B54F-EE2A7CE04900}" dt="2024-02-12T03:31:59.151" v="60" actId="478"/>
          <ac:spMkLst>
            <pc:docMk/>
            <pc:sldMk cId="1894760890" sldId="820"/>
            <ac:spMk id="19" creationId="{00000000-0000-0000-0000-000000000000}"/>
          </ac:spMkLst>
        </pc:spChg>
        <pc:spChg chg="del mod">
          <ac:chgData name="Chittaranjan Hens" userId="6fc03958433e8a43" providerId="LiveId" clId="{579AD71C-B359-4581-B54F-EE2A7CE04900}" dt="2024-02-12T03:31:59.151" v="60" actId="478"/>
          <ac:spMkLst>
            <pc:docMk/>
            <pc:sldMk cId="1894760890" sldId="820"/>
            <ac:spMk id="20" creationId="{00000000-0000-0000-0000-000000000000}"/>
          </ac:spMkLst>
        </pc:spChg>
        <pc:spChg chg="mod">
          <ac:chgData name="Chittaranjan Hens" userId="6fc03958433e8a43" providerId="LiveId" clId="{579AD71C-B359-4581-B54F-EE2A7CE04900}" dt="2024-02-12T03:31:59.151" v="60" actId="478"/>
          <ac:spMkLst>
            <pc:docMk/>
            <pc:sldMk cId="1894760890" sldId="820"/>
            <ac:spMk id="21" creationId="{00000000-0000-0000-0000-000000000000}"/>
          </ac:spMkLst>
        </pc:spChg>
        <pc:spChg chg="mod">
          <ac:chgData name="Chittaranjan Hens" userId="6fc03958433e8a43" providerId="LiveId" clId="{579AD71C-B359-4581-B54F-EE2A7CE04900}" dt="2024-02-12T03:31:59.151" v="60" actId="478"/>
          <ac:spMkLst>
            <pc:docMk/>
            <pc:sldMk cId="1894760890" sldId="820"/>
            <ac:spMk id="22" creationId="{00000000-0000-0000-0000-000000000000}"/>
          </ac:spMkLst>
        </pc:spChg>
        <pc:spChg chg="mod">
          <ac:chgData name="Chittaranjan Hens" userId="6fc03958433e8a43" providerId="LiveId" clId="{579AD71C-B359-4581-B54F-EE2A7CE04900}" dt="2024-02-12T03:31:59.151" v="60" actId="478"/>
          <ac:spMkLst>
            <pc:docMk/>
            <pc:sldMk cId="1894760890" sldId="820"/>
            <ac:spMk id="23" creationId="{00000000-0000-0000-0000-000000000000}"/>
          </ac:spMkLst>
        </pc:spChg>
        <pc:spChg chg="mod">
          <ac:chgData name="Chittaranjan Hens" userId="6fc03958433e8a43" providerId="LiveId" clId="{579AD71C-B359-4581-B54F-EE2A7CE04900}" dt="2024-02-12T03:31:59.151" v="60" actId="478"/>
          <ac:spMkLst>
            <pc:docMk/>
            <pc:sldMk cId="1894760890" sldId="820"/>
            <ac:spMk id="24" creationId="{00000000-0000-0000-0000-000000000000}"/>
          </ac:spMkLst>
        </pc:spChg>
        <pc:grpChg chg="del mod">
          <ac:chgData name="Chittaranjan Hens" userId="6fc03958433e8a43" providerId="LiveId" clId="{579AD71C-B359-4581-B54F-EE2A7CE04900}" dt="2024-02-12T03:32:02.334" v="61" actId="478"/>
          <ac:grpSpMkLst>
            <pc:docMk/>
            <pc:sldMk cId="1894760890" sldId="820"/>
            <ac:grpSpMk id="12" creationId="{00000000-0000-0000-0000-000000000000}"/>
          </ac:grpSpMkLst>
        </pc:grpChg>
        <pc:grpChg chg="mod">
          <ac:chgData name="Chittaranjan Hens" userId="6fc03958433e8a43" providerId="LiveId" clId="{579AD71C-B359-4581-B54F-EE2A7CE04900}" dt="2024-02-12T03:31:59.151" v="60" actId="478"/>
          <ac:grpSpMkLst>
            <pc:docMk/>
            <pc:sldMk cId="1894760890" sldId="820"/>
            <ac:grpSpMk id="15" creationId="{00000000-0000-0000-0000-000000000000}"/>
          </ac:grpSpMkLst>
        </pc:grpChg>
      </pc:sldChg>
      <pc:sldChg chg="delSp add modAnim">
        <pc:chgData name="Chittaranjan Hens" userId="6fc03958433e8a43" providerId="LiveId" clId="{579AD71C-B359-4581-B54F-EE2A7CE04900}" dt="2024-02-12T03:32:18.230" v="62" actId="478"/>
        <pc:sldMkLst>
          <pc:docMk/>
          <pc:sldMk cId="51036317" sldId="821"/>
        </pc:sldMkLst>
        <pc:grpChg chg="del">
          <ac:chgData name="Chittaranjan Hens" userId="6fc03958433e8a43" providerId="LiveId" clId="{579AD71C-B359-4581-B54F-EE2A7CE04900}" dt="2024-02-12T03:32:18.230" v="62" actId="478"/>
          <ac:grpSpMkLst>
            <pc:docMk/>
            <pc:sldMk cId="51036317" sldId="821"/>
            <ac:grpSpMk id="12" creationId="{00000000-0000-0000-0000-000000000000}"/>
          </ac:grpSpMkLst>
        </pc:grpChg>
      </pc:sldChg>
      <pc:sldChg chg="add">
        <pc:chgData name="Chittaranjan Hens" userId="6fc03958433e8a43" providerId="LiveId" clId="{579AD71C-B359-4581-B54F-EE2A7CE04900}" dt="2024-02-12T03:30:11.778" v="0"/>
        <pc:sldMkLst>
          <pc:docMk/>
          <pc:sldMk cId="4204700537" sldId="822"/>
        </pc:sldMkLst>
      </pc:sldChg>
      <pc:sldChg chg="add">
        <pc:chgData name="Chittaranjan Hens" userId="6fc03958433e8a43" providerId="LiveId" clId="{579AD71C-B359-4581-B54F-EE2A7CE04900}" dt="2024-02-12T03:30:11.778" v="0"/>
        <pc:sldMkLst>
          <pc:docMk/>
          <pc:sldMk cId="3384995332" sldId="823"/>
        </pc:sldMkLst>
      </pc:sldChg>
      <pc:sldChg chg="add">
        <pc:chgData name="Chittaranjan Hens" userId="6fc03958433e8a43" providerId="LiveId" clId="{579AD71C-B359-4581-B54F-EE2A7CE04900}" dt="2024-02-12T03:30:11.778" v="0"/>
        <pc:sldMkLst>
          <pc:docMk/>
          <pc:sldMk cId="3677204986" sldId="824"/>
        </pc:sldMkLst>
      </pc:sldChg>
      <pc:sldChg chg="add">
        <pc:chgData name="Chittaranjan Hens" userId="6fc03958433e8a43" providerId="LiveId" clId="{579AD71C-B359-4581-B54F-EE2A7CE04900}" dt="2024-02-12T03:30:11.778" v="0"/>
        <pc:sldMkLst>
          <pc:docMk/>
          <pc:sldMk cId="2080667867" sldId="825"/>
        </pc:sldMkLst>
      </pc:sldChg>
      <pc:sldChg chg="add">
        <pc:chgData name="Chittaranjan Hens" userId="6fc03958433e8a43" providerId="LiveId" clId="{579AD71C-B359-4581-B54F-EE2A7CE04900}" dt="2024-02-12T03:30:11.778" v="0"/>
        <pc:sldMkLst>
          <pc:docMk/>
          <pc:sldMk cId="2448353284" sldId="826"/>
        </pc:sldMkLst>
      </pc:sldChg>
      <pc:sldChg chg="add">
        <pc:chgData name="Chittaranjan Hens" userId="6fc03958433e8a43" providerId="LiveId" clId="{579AD71C-B359-4581-B54F-EE2A7CE04900}" dt="2024-02-12T03:30:11.778" v="0"/>
        <pc:sldMkLst>
          <pc:docMk/>
          <pc:sldMk cId="2726679650" sldId="827"/>
        </pc:sldMkLst>
      </pc:sldChg>
      <pc:sldChg chg="add">
        <pc:chgData name="Chittaranjan Hens" userId="6fc03958433e8a43" providerId="LiveId" clId="{579AD71C-B359-4581-B54F-EE2A7CE04900}" dt="2024-02-12T03:30:11.778" v="0"/>
        <pc:sldMkLst>
          <pc:docMk/>
          <pc:sldMk cId="2938112371" sldId="828"/>
        </pc:sldMkLst>
      </pc:sldChg>
      <pc:sldChg chg="add">
        <pc:chgData name="Chittaranjan Hens" userId="6fc03958433e8a43" providerId="LiveId" clId="{579AD71C-B359-4581-B54F-EE2A7CE04900}" dt="2024-02-12T03:30:11.778" v="0"/>
        <pc:sldMkLst>
          <pc:docMk/>
          <pc:sldMk cId="3461951431" sldId="829"/>
        </pc:sldMkLst>
      </pc:sldChg>
      <pc:sldChg chg="add">
        <pc:chgData name="Chittaranjan Hens" userId="6fc03958433e8a43" providerId="LiveId" clId="{579AD71C-B359-4581-B54F-EE2A7CE04900}" dt="2024-02-12T03:30:11.778" v="0"/>
        <pc:sldMkLst>
          <pc:docMk/>
          <pc:sldMk cId="3541313230" sldId="830"/>
        </pc:sldMkLst>
      </pc:sldChg>
      <pc:sldChg chg="add del">
        <pc:chgData name="Chittaranjan Hens" userId="6fc03958433e8a43" providerId="LiveId" clId="{579AD71C-B359-4581-B54F-EE2A7CE04900}" dt="2024-02-12T03:40:38.379" v="154" actId="47"/>
        <pc:sldMkLst>
          <pc:docMk/>
          <pc:sldMk cId="1131224694" sldId="839"/>
        </pc:sldMkLst>
      </pc:sldChg>
      <pc:sldChg chg="add">
        <pc:chgData name="Chittaranjan Hens" userId="6fc03958433e8a43" providerId="LiveId" clId="{579AD71C-B359-4581-B54F-EE2A7CE04900}" dt="2024-02-12T03:30:11.778" v="0"/>
        <pc:sldMkLst>
          <pc:docMk/>
          <pc:sldMk cId="605228150" sldId="840"/>
        </pc:sldMkLst>
      </pc:sldChg>
      <pc:sldChg chg="delSp modSp add mod">
        <pc:chgData name="Chittaranjan Hens" userId="6fc03958433e8a43" providerId="LiveId" clId="{579AD71C-B359-4581-B54F-EE2A7CE04900}" dt="2024-02-12T03:36:04.816" v="153" actId="1076"/>
        <pc:sldMkLst>
          <pc:docMk/>
          <pc:sldMk cId="665428924" sldId="924"/>
        </pc:sldMkLst>
        <pc:spChg chg="mod">
          <ac:chgData name="Chittaranjan Hens" userId="6fc03958433e8a43" providerId="LiveId" clId="{579AD71C-B359-4581-B54F-EE2A7CE04900}" dt="2024-02-12T03:36:04.816" v="153" actId="1076"/>
          <ac:spMkLst>
            <pc:docMk/>
            <pc:sldMk cId="665428924" sldId="924"/>
            <ac:spMk id="9" creationId="{85D23703-76E0-AA6B-4543-C7C80B6ED94F}"/>
          </ac:spMkLst>
        </pc:spChg>
        <pc:picChg chg="mod">
          <ac:chgData name="Chittaranjan Hens" userId="6fc03958433e8a43" providerId="LiveId" clId="{579AD71C-B359-4581-B54F-EE2A7CE04900}" dt="2024-02-12T03:36:01.401" v="152" actId="1076"/>
          <ac:picMkLst>
            <pc:docMk/>
            <pc:sldMk cId="665428924" sldId="924"/>
            <ac:picMk id="2" creationId="{81BF5079-685E-1CA4-3DB6-20A0914D9318}"/>
          </ac:picMkLst>
        </pc:picChg>
        <pc:picChg chg="del">
          <ac:chgData name="Chittaranjan Hens" userId="6fc03958433e8a43" providerId="LiveId" clId="{579AD71C-B359-4581-B54F-EE2A7CE04900}" dt="2024-02-12T03:35:10.145" v="111" actId="478"/>
          <ac:picMkLst>
            <pc:docMk/>
            <pc:sldMk cId="665428924" sldId="924"/>
            <ac:picMk id="5" creationId="{FB0FC11F-D75C-D191-2567-68E898F6F4CC}"/>
          </ac:picMkLst>
        </pc:picChg>
        <pc:picChg chg="del">
          <ac:chgData name="Chittaranjan Hens" userId="6fc03958433e8a43" providerId="LiveId" clId="{579AD71C-B359-4581-B54F-EE2A7CE04900}" dt="2024-02-12T03:35:10.145" v="111" actId="478"/>
          <ac:picMkLst>
            <pc:docMk/>
            <pc:sldMk cId="665428924" sldId="924"/>
            <ac:picMk id="7" creationId="{5C19B524-FCD7-0FFD-F3E2-5D106E4F0BF4}"/>
          </ac:picMkLst>
        </pc:picChg>
      </pc:sldChg>
      <pc:sldChg chg="del">
        <pc:chgData name="Chittaranjan Hens" userId="6fc03958433e8a43" providerId="LiveId" clId="{579AD71C-B359-4581-B54F-EE2A7CE04900}" dt="2024-02-12T03:34:03.140" v="65" actId="2696"/>
        <pc:sldMkLst>
          <pc:docMk/>
          <pc:sldMk cId="3503973019" sldId="924"/>
        </pc:sldMkLst>
      </pc:sldChg>
      <pc:sldChg chg="del">
        <pc:chgData name="Chittaranjan Hens" userId="6fc03958433e8a43" providerId="LiveId" clId="{579AD71C-B359-4581-B54F-EE2A7CE04900}" dt="2024-02-12T03:34:03.140" v="65" actId="2696"/>
        <pc:sldMkLst>
          <pc:docMk/>
          <pc:sldMk cId="14200724" sldId="926"/>
        </pc:sldMkLst>
      </pc:sldChg>
      <pc:sldChg chg="add">
        <pc:chgData name="Chittaranjan Hens" userId="6fc03958433e8a43" providerId="LiveId" clId="{579AD71C-B359-4581-B54F-EE2A7CE04900}" dt="2024-02-12T03:34:13.348" v="66"/>
        <pc:sldMkLst>
          <pc:docMk/>
          <pc:sldMk cId="1915053084" sldId="926"/>
        </pc:sldMkLst>
      </pc:sldChg>
      <pc:sldChg chg="del">
        <pc:chgData name="Chittaranjan Hens" userId="6fc03958433e8a43" providerId="LiveId" clId="{579AD71C-B359-4581-B54F-EE2A7CE04900}" dt="2024-02-12T03:34:03.140" v="65" actId="2696"/>
        <pc:sldMkLst>
          <pc:docMk/>
          <pc:sldMk cId="561825007" sldId="927"/>
        </pc:sldMkLst>
      </pc:sldChg>
      <pc:sldChg chg="add">
        <pc:chgData name="Chittaranjan Hens" userId="6fc03958433e8a43" providerId="LiveId" clId="{579AD71C-B359-4581-B54F-EE2A7CE04900}" dt="2024-02-12T03:34:13.348" v="66"/>
        <pc:sldMkLst>
          <pc:docMk/>
          <pc:sldMk cId="4089831218" sldId="927"/>
        </pc:sldMkLst>
      </pc:sldChg>
      <pc:sldChg chg="del">
        <pc:chgData name="Chittaranjan Hens" userId="6fc03958433e8a43" providerId="LiveId" clId="{579AD71C-B359-4581-B54F-EE2A7CE04900}" dt="2024-02-12T03:34:03.140" v="65" actId="2696"/>
        <pc:sldMkLst>
          <pc:docMk/>
          <pc:sldMk cId="1979151566" sldId="928"/>
        </pc:sldMkLst>
      </pc:sldChg>
      <pc:sldChg chg="add">
        <pc:chgData name="Chittaranjan Hens" userId="6fc03958433e8a43" providerId="LiveId" clId="{579AD71C-B359-4581-B54F-EE2A7CE04900}" dt="2024-02-12T03:34:13.348" v="66"/>
        <pc:sldMkLst>
          <pc:docMk/>
          <pc:sldMk cId="3176444707" sldId="928"/>
        </pc:sldMkLst>
      </pc:sldChg>
      <pc:sldChg chg="del">
        <pc:chgData name="Chittaranjan Hens" userId="6fc03958433e8a43" providerId="LiveId" clId="{579AD71C-B359-4581-B54F-EE2A7CE04900}" dt="2024-02-12T03:34:03.140" v="65" actId="2696"/>
        <pc:sldMkLst>
          <pc:docMk/>
          <pc:sldMk cId="2176787630" sldId="929"/>
        </pc:sldMkLst>
      </pc:sldChg>
      <pc:sldChg chg="add">
        <pc:chgData name="Chittaranjan Hens" userId="6fc03958433e8a43" providerId="LiveId" clId="{579AD71C-B359-4581-B54F-EE2A7CE04900}" dt="2024-02-12T03:34:13.348" v="66"/>
        <pc:sldMkLst>
          <pc:docMk/>
          <pc:sldMk cId="2531502574" sldId="929"/>
        </pc:sldMkLst>
      </pc:sldChg>
      <pc:sldChg chg="add">
        <pc:chgData name="Chittaranjan Hens" userId="6fc03958433e8a43" providerId="LiveId" clId="{579AD71C-B359-4581-B54F-EE2A7CE04900}" dt="2024-02-12T03:34:13.348" v="66"/>
        <pc:sldMkLst>
          <pc:docMk/>
          <pc:sldMk cId="2648672803" sldId="930"/>
        </pc:sldMkLst>
      </pc:sldChg>
      <pc:sldChg chg="del">
        <pc:chgData name="Chittaranjan Hens" userId="6fc03958433e8a43" providerId="LiveId" clId="{579AD71C-B359-4581-B54F-EE2A7CE04900}" dt="2024-02-12T03:34:03.140" v="65" actId="2696"/>
        <pc:sldMkLst>
          <pc:docMk/>
          <pc:sldMk cId="2884543815" sldId="930"/>
        </pc:sldMkLst>
      </pc:sldChg>
      <pc:sldChg chg="del">
        <pc:chgData name="Chittaranjan Hens" userId="6fc03958433e8a43" providerId="LiveId" clId="{579AD71C-B359-4581-B54F-EE2A7CE04900}" dt="2024-02-12T03:34:03.140" v="65" actId="2696"/>
        <pc:sldMkLst>
          <pc:docMk/>
          <pc:sldMk cId="687920565" sldId="931"/>
        </pc:sldMkLst>
      </pc:sldChg>
      <pc:sldChg chg="add">
        <pc:chgData name="Chittaranjan Hens" userId="6fc03958433e8a43" providerId="LiveId" clId="{579AD71C-B359-4581-B54F-EE2A7CE04900}" dt="2024-02-12T03:34:13.348" v="66"/>
        <pc:sldMkLst>
          <pc:docMk/>
          <pc:sldMk cId="3607940953" sldId="931"/>
        </pc:sldMkLst>
      </pc:sldChg>
      <pc:sldChg chg="modSp add mod">
        <pc:chgData name="Chittaranjan Hens" userId="6fc03958433e8a43" providerId="LiveId" clId="{579AD71C-B359-4581-B54F-EE2A7CE04900}" dt="2024-02-14T06:42:41.162" v="157" actId="1036"/>
        <pc:sldMkLst>
          <pc:docMk/>
          <pc:sldMk cId="1475503041" sldId="932"/>
        </pc:sldMkLst>
        <pc:picChg chg="mod">
          <ac:chgData name="Chittaranjan Hens" userId="6fc03958433e8a43" providerId="LiveId" clId="{579AD71C-B359-4581-B54F-EE2A7CE04900}" dt="2024-02-14T06:42:41.162" v="157" actId="1036"/>
          <ac:picMkLst>
            <pc:docMk/>
            <pc:sldMk cId="1475503041" sldId="932"/>
            <ac:picMk id="4" creationId="{758945BC-93CF-74C9-400C-D0E1187B1C8F}"/>
          </ac:picMkLst>
        </pc:picChg>
      </pc:sldChg>
      <pc:sldChg chg="del">
        <pc:chgData name="Chittaranjan Hens" userId="6fc03958433e8a43" providerId="LiveId" clId="{579AD71C-B359-4581-B54F-EE2A7CE04900}" dt="2024-02-12T03:34:03.140" v="65" actId="2696"/>
        <pc:sldMkLst>
          <pc:docMk/>
          <pc:sldMk cId="3927400347" sldId="932"/>
        </pc:sldMkLst>
      </pc:sldChg>
      <pc:sldChg chg="add">
        <pc:chgData name="Chittaranjan Hens" userId="6fc03958433e8a43" providerId="LiveId" clId="{579AD71C-B359-4581-B54F-EE2A7CE04900}" dt="2024-02-12T03:34:13.348" v="66"/>
        <pc:sldMkLst>
          <pc:docMk/>
          <pc:sldMk cId="228112421" sldId="933"/>
        </pc:sldMkLst>
      </pc:sldChg>
      <pc:sldChg chg="del">
        <pc:chgData name="Chittaranjan Hens" userId="6fc03958433e8a43" providerId="LiveId" clId="{579AD71C-B359-4581-B54F-EE2A7CE04900}" dt="2024-02-12T03:34:03.140" v="65" actId="2696"/>
        <pc:sldMkLst>
          <pc:docMk/>
          <pc:sldMk cId="1159193238" sldId="933"/>
        </pc:sldMkLst>
      </pc:sldChg>
      <pc:sldChg chg="del">
        <pc:chgData name="Chittaranjan Hens" userId="6fc03958433e8a43" providerId="LiveId" clId="{579AD71C-B359-4581-B54F-EE2A7CE04900}" dt="2024-02-12T03:34:03.140" v="65" actId="2696"/>
        <pc:sldMkLst>
          <pc:docMk/>
          <pc:sldMk cId="977936505" sldId="934"/>
        </pc:sldMkLst>
      </pc:sldChg>
      <pc:sldChg chg="add">
        <pc:chgData name="Chittaranjan Hens" userId="6fc03958433e8a43" providerId="LiveId" clId="{579AD71C-B359-4581-B54F-EE2A7CE04900}" dt="2024-02-12T03:34:13.348" v="66"/>
        <pc:sldMkLst>
          <pc:docMk/>
          <pc:sldMk cId="1534238552" sldId="934"/>
        </pc:sldMkLst>
      </pc:sldChg>
      <pc:sldChg chg="del">
        <pc:chgData name="Chittaranjan Hens" userId="6fc03958433e8a43" providerId="LiveId" clId="{579AD71C-B359-4581-B54F-EE2A7CE04900}" dt="2024-02-12T03:34:03.140" v="65" actId="2696"/>
        <pc:sldMkLst>
          <pc:docMk/>
          <pc:sldMk cId="806092568" sldId="935"/>
        </pc:sldMkLst>
      </pc:sldChg>
      <pc:sldChg chg="add">
        <pc:chgData name="Chittaranjan Hens" userId="6fc03958433e8a43" providerId="LiveId" clId="{579AD71C-B359-4581-B54F-EE2A7CE04900}" dt="2024-02-12T03:34:13.348" v="66"/>
        <pc:sldMkLst>
          <pc:docMk/>
          <pc:sldMk cId="2585122327" sldId="935"/>
        </pc:sldMkLst>
      </pc:sldChg>
      <pc:sldChg chg="add">
        <pc:chgData name="Chittaranjan Hens" userId="6fc03958433e8a43" providerId="LiveId" clId="{579AD71C-B359-4581-B54F-EE2A7CE04900}" dt="2024-02-12T03:34:13.348" v="66"/>
        <pc:sldMkLst>
          <pc:docMk/>
          <pc:sldMk cId="2089643823" sldId="936"/>
        </pc:sldMkLst>
      </pc:sldChg>
      <pc:sldChg chg="del">
        <pc:chgData name="Chittaranjan Hens" userId="6fc03958433e8a43" providerId="LiveId" clId="{579AD71C-B359-4581-B54F-EE2A7CE04900}" dt="2024-02-12T03:34:03.140" v="65" actId="2696"/>
        <pc:sldMkLst>
          <pc:docMk/>
          <pc:sldMk cId="2106924643" sldId="936"/>
        </pc:sldMkLst>
      </pc:sldChg>
      <pc:sldChg chg="add">
        <pc:chgData name="Chittaranjan Hens" userId="6fc03958433e8a43" providerId="LiveId" clId="{579AD71C-B359-4581-B54F-EE2A7CE04900}" dt="2024-02-12T03:34:13.348" v="66"/>
        <pc:sldMkLst>
          <pc:docMk/>
          <pc:sldMk cId="1543981603" sldId="937"/>
        </pc:sldMkLst>
      </pc:sldChg>
      <pc:sldChg chg="del">
        <pc:chgData name="Chittaranjan Hens" userId="6fc03958433e8a43" providerId="LiveId" clId="{579AD71C-B359-4581-B54F-EE2A7CE04900}" dt="2024-02-12T03:34:03.140" v="65" actId="2696"/>
        <pc:sldMkLst>
          <pc:docMk/>
          <pc:sldMk cId="2959824377" sldId="937"/>
        </pc:sldMkLst>
      </pc:sldChg>
      <pc:sldChg chg="del">
        <pc:chgData name="Chittaranjan Hens" userId="6fc03958433e8a43" providerId="LiveId" clId="{579AD71C-B359-4581-B54F-EE2A7CE04900}" dt="2024-02-12T03:34:03.140" v="65" actId="2696"/>
        <pc:sldMkLst>
          <pc:docMk/>
          <pc:sldMk cId="1378491889" sldId="938"/>
        </pc:sldMkLst>
      </pc:sldChg>
      <pc:sldChg chg="add">
        <pc:chgData name="Chittaranjan Hens" userId="6fc03958433e8a43" providerId="LiveId" clId="{579AD71C-B359-4581-B54F-EE2A7CE04900}" dt="2024-02-12T03:34:13.348" v="66"/>
        <pc:sldMkLst>
          <pc:docMk/>
          <pc:sldMk cId="2957585704" sldId="938"/>
        </pc:sldMkLst>
      </pc:sldChg>
      <pc:sldChg chg="add">
        <pc:chgData name="Chittaranjan Hens" userId="6fc03958433e8a43" providerId="LiveId" clId="{579AD71C-B359-4581-B54F-EE2A7CE04900}" dt="2024-02-12T03:34:13.348" v="66"/>
        <pc:sldMkLst>
          <pc:docMk/>
          <pc:sldMk cId="885548127" sldId="939"/>
        </pc:sldMkLst>
      </pc:sldChg>
      <pc:sldChg chg="del">
        <pc:chgData name="Chittaranjan Hens" userId="6fc03958433e8a43" providerId="LiveId" clId="{579AD71C-B359-4581-B54F-EE2A7CE04900}" dt="2024-02-12T03:34:03.140" v="65" actId="2696"/>
        <pc:sldMkLst>
          <pc:docMk/>
          <pc:sldMk cId="3382058176" sldId="939"/>
        </pc:sldMkLst>
      </pc:sldChg>
      <pc:sldChg chg="add">
        <pc:chgData name="Chittaranjan Hens" userId="6fc03958433e8a43" providerId="LiveId" clId="{579AD71C-B359-4581-B54F-EE2A7CE04900}" dt="2024-02-12T03:34:13.348" v="66"/>
        <pc:sldMkLst>
          <pc:docMk/>
          <pc:sldMk cId="81827344" sldId="940"/>
        </pc:sldMkLst>
      </pc:sldChg>
      <pc:sldChg chg="del">
        <pc:chgData name="Chittaranjan Hens" userId="6fc03958433e8a43" providerId="LiveId" clId="{579AD71C-B359-4581-B54F-EE2A7CE04900}" dt="2024-02-12T03:34:03.140" v="65" actId="2696"/>
        <pc:sldMkLst>
          <pc:docMk/>
          <pc:sldMk cId="489764128" sldId="940"/>
        </pc:sldMkLst>
      </pc:sldChg>
      <pc:sldChg chg="del">
        <pc:chgData name="Chittaranjan Hens" userId="6fc03958433e8a43" providerId="LiveId" clId="{579AD71C-B359-4581-B54F-EE2A7CE04900}" dt="2024-02-12T03:34:03.140" v="65" actId="2696"/>
        <pc:sldMkLst>
          <pc:docMk/>
          <pc:sldMk cId="3310402815" sldId="941"/>
        </pc:sldMkLst>
      </pc:sldChg>
      <pc:sldChg chg="add">
        <pc:chgData name="Chittaranjan Hens" userId="6fc03958433e8a43" providerId="LiveId" clId="{579AD71C-B359-4581-B54F-EE2A7CE04900}" dt="2024-02-12T03:34:13.348" v="66"/>
        <pc:sldMkLst>
          <pc:docMk/>
          <pc:sldMk cId="4067129295" sldId="941"/>
        </pc:sldMkLst>
      </pc:sldChg>
      <pc:sldChg chg="del">
        <pc:chgData name="Chittaranjan Hens" userId="6fc03958433e8a43" providerId="LiveId" clId="{579AD71C-B359-4581-B54F-EE2A7CE04900}" dt="2024-02-12T03:34:03.140" v="65" actId="2696"/>
        <pc:sldMkLst>
          <pc:docMk/>
          <pc:sldMk cId="1659936759" sldId="942"/>
        </pc:sldMkLst>
      </pc:sldChg>
      <pc:sldChg chg="add">
        <pc:chgData name="Chittaranjan Hens" userId="6fc03958433e8a43" providerId="LiveId" clId="{579AD71C-B359-4581-B54F-EE2A7CE04900}" dt="2024-02-12T03:34:13.348" v="66"/>
        <pc:sldMkLst>
          <pc:docMk/>
          <pc:sldMk cId="3869447128" sldId="942"/>
        </pc:sldMkLst>
      </pc:sldChg>
      <pc:sldChg chg="del">
        <pc:chgData name="Chittaranjan Hens" userId="6fc03958433e8a43" providerId="LiveId" clId="{579AD71C-B359-4581-B54F-EE2A7CE04900}" dt="2024-02-12T03:34:03.140" v="65" actId="2696"/>
        <pc:sldMkLst>
          <pc:docMk/>
          <pc:sldMk cId="1336937933" sldId="943"/>
        </pc:sldMkLst>
      </pc:sldChg>
      <pc:sldChg chg="add">
        <pc:chgData name="Chittaranjan Hens" userId="6fc03958433e8a43" providerId="LiveId" clId="{579AD71C-B359-4581-B54F-EE2A7CE04900}" dt="2024-02-12T03:34:13.348" v="66"/>
        <pc:sldMkLst>
          <pc:docMk/>
          <pc:sldMk cId="2418312672" sldId="943"/>
        </pc:sldMkLst>
      </pc:sldChg>
      <pc:sldChg chg="modSp mod">
        <pc:chgData name="Chittaranjan Hens" userId="6fc03958433e8a43" providerId="LiveId" clId="{579AD71C-B359-4581-B54F-EE2A7CE04900}" dt="2024-02-12T03:34:45.332" v="109" actId="27636"/>
        <pc:sldMkLst>
          <pc:docMk/>
          <pc:sldMk cId="733522950" sldId="951"/>
        </pc:sldMkLst>
        <pc:spChg chg="mod">
          <ac:chgData name="Chittaranjan Hens" userId="6fc03958433e8a43" providerId="LiveId" clId="{579AD71C-B359-4581-B54F-EE2A7CE04900}" dt="2024-02-12T03:34:45.332" v="109" actId="27636"/>
          <ac:spMkLst>
            <pc:docMk/>
            <pc:sldMk cId="733522950" sldId="951"/>
            <ac:spMk id="3" creationId="{EC7F3591-4190-0318-4D3E-5BE91058DF7D}"/>
          </ac:spMkLst>
        </pc:spChg>
      </pc:sldChg>
      <pc:sldChg chg="addSp add mod">
        <pc:chgData name="Chittaranjan Hens" userId="6fc03958433e8a43" providerId="LiveId" clId="{579AD71C-B359-4581-B54F-EE2A7CE04900}" dt="2024-02-12T03:41:58.889" v="155" actId="22"/>
        <pc:sldMkLst>
          <pc:docMk/>
          <pc:sldMk cId="230432969" sldId="952"/>
        </pc:sldMkLst>
        <pc:spChg chg="add">
          <ac:chgData name="Chittaranjan Hens" userId="6fc03958433e8a43" providerId="LiveId" clId="{579AD71C-B359-4581-B54F-EE2A7CE04900}" dt="2024-02-12T03:41:58.889" v="155" actId="22"/>
          <ac:spMkLst>
            <pc:docMk/>
            <pc:sldMk cId="230432969" sldId="952"/>
            <ac:spMk id="4" creationId="{C7645CFE-5AD2-5DED-1A4E-B3DE8749ECC8}"/>
          </ac:spMkLst>
        </pc:spChg>
      </pc:sldChg>
      <pc:sldChg chg="del">
        <pc:chgData name="Chittaranjan Hens" userId="6fc03958433e8a43" providerId="LiveId" clId="{579AD71C-B359-4581-B54F-EE2A7CE04900}" dt="2024-02-12T03:34:03.140" v="65" actId="2696"/>
        <pc:sldMkLst>
          <pc:docMk/>
          <pc:sldMk cId="2361238098" sldId="952"/>
        </pc:sldMkLst>
      </pc:sldChg>
      <pc:sldChg chg="add">
        <pc:chgData name="Chittaranjan Hens" userId="6fc03958433e8a43" providerId="LiveId" clId="{579AD71C-B359-4581-B54F-EE2A7CE04900}" dt="2024-02-12T03:30:11.778" v="0"/>
        <pc:sldMkLst>
          <pc:docMk/>
          <pc:sldMk cId="3120485343" sldId="970"/>
        </pc:sldMkLst>
      </pc:sldChg>
      <pc:sldChg chg="add">
        <pc:chgData name="Chittaranjan Hens" userId="6fc03958433e8a43" providerId="LiveId" clId="{579AD71C-B359-4581-B54F-EE2A7CE04900}" dt="2024-02-12T03:30:11.778" v="0"/>
        <pc:sldMkLst>
          <pc:docMk/>
          <pc:sldMk cId="1339166644" sldId="971"/>
        </pc:sldMkLst>
      </pc:sldChg>
      <pc:sldChg chg="add">
        <pc:chgData name="Chittaranjan Hens" userId="6fc03958433e8a43" providerId="LiveId" clId="{579AD71C-B359-4581-B54F-EE2A7CE04900}" dt="2024-02-12T03:35:06.295" v="110" actId="2890"/>
        <pc:sldMkLst>
          <pc:docMk/>
          <pc:sldMk cId="3944143026" sldId="972"/>
        </pc:sldMkLst>
      </pc:sldChg>
      <pc:sldChg chg="add modAnim">
        <pc:chgData name="Chittaranjan Hens" userId="6fc03958433e8a43" providerId="LiveId" clId="{579AD71C-B359-4581-B54F-EE2A7CE04900}" dt="2024-02-14T07:46:41.549" v="160"/>
        <pc:sldMkLst>
          <pc:docMk/>
          <pc:sldMk cId="2714022798" sldId="973"/>
        </pc:sldMkLst>
      </pc:sldChg>
      <pc:sldChg chg="add">
        <pc:chgData name="Chittaranjan Hens" userId="6fc03958433e8a43" providerId="LiveId" clId="{579AD71C-B359-4581-B54F-EE2A7CE04900}" dt="2024-02-14T07:46:30.388" v="159"/>
        <pc:sldMkLst>
          <pc:docMk/>
          <pc:sldMk cId="478138531" sldId="974"/>
        </pc:sldMkLst>
      </pc:sldChg>
      <pc:sldChg chg="add">
        <pc:chgData name="Chittaranjan Hens" userId="6fc03958433e8a43" providerId="LiveId" clId="{579AD71C-B359-4581-B54F-EE2A7CE04900}" dt="2024-02-14T07:46:30.388" v="159"/>
        <pc:sldMkLst>
          <pc:docMk/>
          <pc:sldMk cId="37361534" sldId="975"/>
        </pc:sldMkLst>
      </pc:sldChg>
      <pc:sldChg chg="addSp delSp modSp new mod">
        <pc:chgData name="Chittaranjan Hens" userId="6fc03958433e8a43" providerId="LiveId" clId="{579AD71C-B359-4581-B54F-EE2A7CE04900}" dt="2024-02-16T13:54:07.377" v="172" actId="1076"/>
        <pc:sldMkLst>
          <pc:docMk/>
          <pc:sldMk cId="3450173648" sldId="976"/>
        </pc:sldMkLst>
        <pc:spChg chg="del">
          <ac:chgData name="Chittaranjan Hens" userId="6fc03958433e8a43" providerId="LiveId" clId="{579AD71C-B359-4581-B54F-EE2A7CE04900}" dt="2024-02-16T13:53:29.246" v="163" actId="478"/>
          <ac:spMkLst>
            <pc:docMk/>
            <pc:sldMk cId="3450173648" sldId="976"/>
            <ac:spMk id="2" creationId="{AE36E200-EC97-DAA0-09FC-0EF6799C11A3}"/>
          </ac:spMkLst>
        </pc:spChg>
        <pc:spChg chg="del">
          <ac:chgData name="Chittaranjan Hens" userId="6fc03958433e8a43" providerId="LiveId" clId="{579AD71C-B359-4581-B54F-EE2A7CE04900}" dt="2024-02-16T13:53:26.527" v="162" actId="478"/>
          <ac:spMkLst>
            <pc:docMk/>
            <pc:sldMk cId="3450173648" sldId="976"/>
            <ac:spMk id="3" creationId="{BB8EE5B5-9BD5-127D-AAE6-FFB81DBFA2DA}"/>
          </ac:spMkLst>
        </pc:spChg>
        <pc:spChg chg="add mod">
          <ac:chgData name="Chittaranjan Hens" userId="6fc03958433e8a43" providerId="LiveId" clId="{579AD71C-B359-4581-B54F-EE2A7CE04900}" dt="2024-02-16T13:54:07.377" v="172" actId="1076"/>
          <ac:spMkLst>
            <pc:docMk/>
            <pc:sldMk cId="3450173648" sldId="976"/>
            <ac:spMk id="8" creationId="{76650A15-96DF-0F22-3A7F-ED00DBA537BA}"/>
          </ac:spMkLst>
        </pc:spChg>
        <pc:picChg chg="add mod">
          <ac:chgData name="Chittaranjan Hens" userId="6fc03958433e8a43" providerId="LiveId" clId="{579AD71C-B359-4581-B54F-EE2A7CE04900}" dt="2024-02-16T13:53:35.202" v="166" actId="1076"/>
          <ac:picMkLst>
            <pc:docMk/>
            <pc:sldMk cId="3450173648" sldId="976"/>
            <ac:picMk id="5" creationId="{33C7728C-9F85-8289-A7B5-ED28EF375530}"/>
          </ac:picMkLst>
        </pc:picChg>
        <pc:picChg chg="add mod">
          <ac:chgData name="Chittaranjan Hens" userId="6fc03958433e8a43" providerId="LiveId" clId="{579AD71C-B359-4581-B54F-EE2A7CE04900}" dt="2024-02-16T13:53:52.985" v="168" actId="1076"/>
          <ac:picMkLst>
            <pc:docMk/>
            <pc:sldMk cId="3450173648" sldId="976"/>
            <ac:picMk id="7" creationId="{D73BA9B8-8435-0640-0BF3-2F50F6EDC424}"/>
          </ac:picMkLst>
        </pc:picChg>
      </pc:sldChg>
      <pc:sldChg chg="addSp modSp add del mod">
        <pc:chgData name="Chittaranjan Hens" userId="6fc03958433e8a43" providerId="LiveId" clId="{579AD71C-B359-4581-B54F-EE2A7CE04900}" dt="2024-02-16T13:56:22.226" v="196" actId="47"/>
        <pc:sldMkLst>
          <pc:docMk/>
          <pc:sldMk cId="819999315" sldId="977"/>
        </pc:sldMkLst>
        <pc:picChg chg="add mod modCrop">
          <ac:chgData name="Chittaranjan Hens" userId="6fc03958433e8a43" providerId="LiveId" clId="{579AD71C-B359-4581-B54F-EE2A7CE04900}" dt="2024-02-16T13:54:39.505" v="178" actId="14100"/>
          <ac:picMkLst>
            <pc:docMk/>
            <pc:sldMk cId="819999315" sldId="977"/>
            <ac:picMk id="3" creationId="{B56F3879-D80E-1441-02CE-1AE4F5B7DC14}"/>
          </ac:picMkLst>
        </pc:picChg>
        <pc:picChg chg="add mod">
          <ac:chgData name="Chittaranjan Hens" userId="6fc03958433e8a43" providerId="LiveId" clId="{579AD71C-B359-4581-B54F-EE2A7CE04900}" dt="2024-02-16T13:55:05.229" v="180" actId="1076"/>
          <ac:picMkLst>
            <pc:docMk/>
            <pc:sldMk cId="819999315" sldId="977"/>
            <ac:picMk id="6" creationId="{4D02619F-38BC-B513-2374-1586B65560F2}"/>
          </ac:picMkLst>
        </pc:picChg>
      </pc:sldChg>
      <pc:sldChg chg="addSp delSp modSp add mod">
        <pc:chgData name="Chittaranjan Hens" userId="6fc03958433e8a43" providerId="LiveId" clId="{579AD71C-B359-4581-B54F-EE2A7CE04900}" dt="2024-02-16T13:56:30.279" v="197" actId="478"/>
        <pc:sldMkLst>
          <pc:docMk/>
          <pc:sldMk cId="2411255387" sldId="978"/>
        </pc:sldMkLst>
        <pc:picChg chg="mod">
          <ac:chgData name="Chittaranjan Hens" userId="6fc03958433e8a43" providerId="LiveId" clId="{579AD71C-B359-4581-B54F-EE2A7CE04900}" dt="2024-02-16T13:55:28.082" v="188" actId="1076"/>
          <ac:picMkLst>
            <pc:docMk/>
            <pc:sldMk cId="2411255387" sldId="978"/>
            <ac:picMk id="3" creationId="{482B9DD5-7CEE-7239-3346-9CF16C6E20E9}"/>
          </ac:picMkLst>
        </pc:picChg>
        <pc:picChg chg="add del mod">
          <ac:chgData name="Chittaranjan Hens" userId="6fc03958433e8a43" providerId="LiveId" clId="{579AD71C-B359-4581-B54F-EE2A7CE04900}" dt="2024-02-16T13:56:30.279" v="197" actId="478"/>
          <ac:picMkLst>
            <pc:docMk/>
            <pc:sldMk cId="2411255387" sldId="978"/>
            <ac:picMk id="4" creationId="{899846A6-3D18-881C-DD65-278FF2EE6C72}"/>
          </ac:picMkLst>
        </pc:picChg>
        <pc:picChg chg="mod">
          <ac:chgData name="Chittaranjan Hens" userId="6fc03958433e8a43" providerId="LiveId" clId="{579AD71C-B359-4581-B54F-EE2A7CE04900}" dt="2024-02-16T13:55:25.837" v="186" actId="1076"/>
          <ac:picMkLst>
            <pc:docMk/>
            <pc:sldMk cId="2411255387" sldId="978"/>
            <ac:picMk id="6" creationId="{39ABE16A-F7FB-4AF1-0394-AE29BC182A47}"/>
          </ac:picMkLst>
        </pc:picChg>
        <pc:picChg chg="mod">
          <ac:chgData name="Chittaranjan Hens" userId="6fc03958433e8a43" providerId="LiveId" clId="{579AD71C-B359-4581-B54F-EE2A7CE04900}" dt="2024-02-16T13:56:04.240" v="190" actId="1076"/>
          <ac:picMkLst>
            <pc:docMk/>
            <pc:sldMk cId="2411255387" sldId="978"/>
            <ac:picMk id="7" creationId="{5C7DD8FF-1C9D-CDC8-C488-2EC3CB12C822}"/>
          </ac:picMkLst>
        </pc:picChg>
        <pc:picChg chg="add del mod modCrop">
          <ac:chgData name="Chittaranjan Hens" userId="6fc03958433e8a43" providerId="LiveId" clId="{579AD71C-B359-4581-B54F-EE2A7CE04900}" dt="2024-02-16T13:56:30.279" v="197" actId="478"/>
          <ac:picMkLst>
            <pc:docMk/>
            <pc:sldMk cId="2411255387" sldId="978"/>
            <ac:picMk id="10" creationId="{30FAB7DE-85CC-5EC4-43CD-442D49D22441}"/>
          </ac:picMkLst>
        </pc:picChg>
      </pc:sldChg>
      <pc:sldChg chg="add">
        <pc:chgData name="Chittaranjan Hens" userId="6fc03958433e8a43" providerId="LiveId" clId="{579AD71C-B359-4581-B54F-EE2A7CE04900}" dt="2024-02-16T13:56:20.288" v="195" actId="2890"/>
        <pc:sldMkLst>
          <pc:docMk/>
          <pc:sldMk cId="243979674" sldId="979"/>
        </pc:sldMkLst>
      </pc:sldChg>
      <pc:sldChg chg="addSp delSp modSp add mod delAnim">
        <pc:chgData name="Chittaranjan Hens" userId="6fc03958433e8a43" providerId="LiveId" clId="{579AD71C-B359-4581-B54F-EE2A7CE04900}" dt="2024-02-16T13:59:48.654" v="226" actId="21"/>
        <pc:sldMkLst>
          <pc:docMk/>
          <pc:sldMk cId="808275051" sldId="980"/>
        </pc:sldMkLst>
        <pc:spChg chg="mod">
          <ac:chgData name="Chittaranjan Hens" userId="6fc03958433e8a43" providerId="LiveId" clId="{579AD71C-B359-4581-B54F-EE2A7CE04900}" dt="2024-02-16T13:58:13.719" v="216" actId="20577"/>
          <ac:spMkLst>
            <pc:docMk/>
            <pc:sldMk cId="808275051" sldId="980"/>
            <ac:spMk id="6" creationId="{1F45448F-0005-F066-1185-2B0AB75C44E3}"/>
          </ac:spMkLst>
        </pc:spChg>
        <pc:grpChg chg="del">
          <ac:chgData name="Chittaranjan Hens" userId="6fc03958433e8a43" providerId="LiveId" clId="{579AD71C-B359-4581-B54F-EE2A7CE04900}" dt="2024-02-16T13:58:02.729" v="200" actId="478"/>
          <ac:grpSpMkLst>
            <pc:docMk/>
            <pc:sldMk cId="808275051" sldId="980"/>
            <ac:grpSpMk id="15" creationId="{27C2D949-FF7A-8F6B-EA52-491175D524B7}"/>
          </ac:grpSpMkLst>
        </pc:grpChg>
        <pc:picChg chg="add mod">
          <ac:chgData name="Chittaranjan Hens" userId="6fc03958433e8a43" providerId="LiveId" clId="{579AD71C-B359-4581-B54F-EE2A7CE04900}" dt="2024-02-16T13:58:20.260" v="218" actId="1076"/>
          <ac:picMkLst>
            <pc:docMk/>
            <pc:sldMk cId="808275051" sldId="980"/>
            <ac:picMk id="10" creationId="{EADC330C-8C9A-FDA9-72CD-56600BA6C638}"/>
          </ac:picMkLst>
        </pc:picChg>
        <pc:picChg chg="del">
          <ac:chgData name="Chittaranjan Hens" userId="6fc03958433e8a43" providerId="LiveId" clId="{579AD71C-B359-4581-B54F-EE2A7CE04900}" dt="2024-02-16T13:58:01.673" v="199" actId="478"/>
          <ac:picMkLst>
            <pc:docMk/>
            <pc:sldMk cId="808275051" sldId="980"/>
            <ac:picMk id="16" creationId="{D0037662-38DB-1E00-5973-CA4FC2906290}"/>
          </ac:picMkLst>
        </pc:picChg>
        <pc:picChg chg="add mod">
          <ac:chgData name="Chittaranjan Hens" userId="6fc03958433e8a43" providerId="LiveId" clId="{579AD71C-B359-4581-B54F-EE2A7CE04900}" dt="2024-02-16T13:58:30.429" v="220" actId="1076"/>
          <ac:picMkLst>
            <pc:docMk/>
            <pc:sldMk cId="808275051" sldId="980"/>
            <ac:picMk id="17" creationId="{B28BD16C-A57C-FA90-D2A8-4BA112291A1A}"/>
          </ac:picMkLst>
        </pc:picChg>
        <pc:picChg chg="add del mod">
          <ac:chgData name="Chittaranjan Hens" userId="6fc03958433e8a43" providerId="LiveId" clId="{579AD71C-B359-4581-B54F-EE2A7CE04900}" dt="2024-02-16T13:59:05.453" v="224" actId="478"/>
          <ac:picMkLst>
            <pc:docMk/>
            <pc:sldMk cId="808275051" sldId="980"/>
            <ac:picMk id="20" creationId="{FE2F7578-8F47-F554-E7D3-D0B20D2188F4}"/>
          </ac:picMkLst>
        </pc:picChg>
        <pc:picChg chg="add del">
          <ac:chgData name="Chittaranjan Hens" userId="6fc03958433e8a43" providerId="LiveId" clId="{579AD71C-B359-4581-B54F-EE2A7CE04900}" dt="2024-02-16T13:59:48.654" v="226" actId="21"/>
          <ac:picMkLst>
            <pc:docMk/>
            <pc:sldMk cId="808275051" sldId="980"/>
            <ac:picMk id="22" creationId="{2F249737-1B5F-008B-933F-05B8E32ADAB2}"/>
          </ac:picMkLst>
        </pc:picChg>
      </pc:sldChg>
      <pc:sldChg chg="addSp modSp add mod">
        <pc:chgData name="Chittaranjan Hens" userId="6fc03958433e8a43" providerId="LiveId" clId="{579AD71C-B359-4581-B54F-EE2A7CE04900}" dt="2024-02-16T13:59:59.145" v="229" actId="1440"/>
        <pc:sldMkLst>
          <pc:docMk/>
          <pc:sldMk cId="1024383372" sldId="981"/>
        </pc:sldMkLst>
        <pc:picChg chg="mod">
          <ac:chgData name="Chittaranjan Hens" userId="6fc03958433e8a43" providerId="LiveId" clId="{579AD71C-B359-4581-B54F-EE2A7CE04900}" dt="2024-02-16T13:59:59.145" v="229" actId="1440"/>
          <ac:picMkLst>
            <pc:docMk/>
            <pc:sldMk cId="1024383372" sldId="981"/>
            <ac:picMk id="20" creationId="{3D426979-1207-DE98-7AC7-AA1FE04AE7D6}"/>
          </ac:picMkLst>
        </pc:picChg>
        <pc:picChg chg="add mod">
          <ac:chgData name="Chittaranjan Hens" userId="6fc03958433e8a43" providerId="LiveId" clId="{579AD71C-B359-4581-B54F-EE2A7CE04900}" dt="2024-02-16T13:59:53.714" v="228" actId="1076"/>
          <ac:picMkLst>
            <pc:docMk/>
            <pc:sldMk cId="1024383372" sldId="981"/>
            <ac:picMk id="22" creationId="{2F249737-1B5F-008B-933F-05B8E32ADAB2}"/>
          </ac:picMkLst>
        </pc:picChg>
      </pc:sldChg>
    </pc:docChg>
  </pc:docChgLst>
  <pc:docChgLst>
    <pc:chgData name="Chittaranjan Hens" userId="6fc03958433e8a43" providerId="LiveId" clId="{42D43B35-69D7-4018-86D3-DB63EB80DB8C}"/>
    <pc:docChg chg="undo custSel delSld modSld">
      <pc:chgData name="Chittaranjan Hens" userId="6fc03958433e8a43" providerId="LiveId" clId="{42D43B35-69D7-4018-86D3-DB63EB80DB8C}" dt="2024-02-09T05:43:24.219" v="165" actId="207"/>
      <pc:docMkLst>
        <pc:docMk/>
      </pc:docMkLst>
      <pc:sldChg chg="del">
        <pc:chgData name="Chittaranjan Hens" userId="6fc03958433e8a43" providerId="LiveId" clId="{42D43B35-69D7-4018-86D3-DB63EB80DB8C}" dt="2024-02-09T05:18:50.594" v="2" actId="47"/>
        <pc:sldMkLst>
          <pc:docMk/>
          <pc:sldMk cId="799341026" sldId="282"/>
        </pc:sldMkLst>
      </pc:sldChg>
      <pc:sldChg chg="del">
        <pc:chgData name="Chittaranjan Hens" userId="6fc03958433e8a43" providerId="LiveId" clId="{42D43B35-69D7-4018-86D3-DB63EB80DB8C}" dt="2024-02-09T05:19:13.636" v="48" actId="47"/>
        <pc:sldMkLst>
          <pc:docMk/>
          <pc:sldMk cId="3739685854" sldId="283"/>
        </pc:sldMkLst>
      </pc:sldChg>
      <pc:sldChg chg="del">
        <pc:chgData name="Chittaranjan Hens" userId="6fc03958433e8a43" providerId="LiveId" clId="{42D43B35-69D7-4018-86D3-DB63EB80DB8C}" dt="2024-02-09T05:18:50.154" v="0" actId="47"/>
        <pc:sldMkLst>
          <pc:docMk/>
          <pc:sldMk cId="1332289447" sldId="294"/>
        </pc:sldMkLst>
      </pc:sldChg>
      <pc:sldChg chg="addSp modSp mod modAnim">
        <pc:chgData name="Chittaranjan Hens" userId="6fc03958433e8a43" providerId="LiveId" clId="{42D43B35-69D7-4018-86D3-DB63EB80DB8C}" dt="2024-02-09T05:43:24.219" v="165" actId="207"/>
        <pc:sldMkLst>
          <pc:docMk/>
          <pc:sldMk cId="2397464853" sldId="306"/>
        </pc:sldMkLst>
        <pc:spChg chg="add mod">
          <ac:chgData name="Chittaranjan Hens" userId="6fc03958433e8a43" providerId="LiveId" clId="{42D43B35-69D7-4018-86D3-DB63EB80DB8C}" dt="2024-02-09T05:43:24.219" v="165" actId="207"/>
          <ac:spMkLst>
            <pc:docMk/>
            <pc:sldMk cId="2397464853" sldId="306"/>
            <ac:spMk id="8" creationId="{E91B710E-ECD9-C77A-9A59-7F39B407114D}"/>
          </ac:spMkLst>
        </pc:spChg>
      </pc:sldChg>
      <pc:sldChg chg="del">
        <pc:chgData name="Chittaranjan Hens" userId="6fc03958433e8a43" providerId="LiveId" clId="{42D43B35-69D7-4018-86D3-DB63EB80DB8C}" dt="2024-02-09T05:19:05.284" v="35" actId="47"/>
        <pc:sldMkLst>
          <pc:docMk/>
          <pc:sldMk cId="0" sldId="332"/>
        </pc:sldMkLst>
      </pc:sldChg>
      <pc:sldChg chg="del">
        <pc:chgData name="Chittaranjan Hens" userId="6fc03958433e8a43" providerId="LiveId" clId="{42D43B35-69D7-4018-86D3-DB63EB80DB8C}" dt="2024-02-09T05:18:55.694" v="15" actId="47"/>
        <pc:sldMkLst>
          <pc:docMk/>
          <pc:sldMk cId="0" sldId="345"/>
        </pc:sldMkLst>
      </pc:sldChg>
      <pc:sldChg chg="del">
        <pc:chgData name="Chittaranjan Hens" userId="6fc03958433e8a43" providerId="LiveId" clId="{42D43B35-69D7-4018-86D3-DB63EB80DB8C}" dt="2024-02-09T05:18:55.929" v="16" actId="47"/>
        <pc:sldMkLst>
          <pc:docMk/>
          <pc:sldMk cId="0" sldId="346"/>
        </pc:sldMkLst>
      </pc:sldChg>
      <pc:sldChg chg="del">
        <pc:chgData name="Chittaranjan Hens" userId="6fc03958433e8a43" providerId="LiveId" clId="{42D43B35-69D7-4018-86D3-DB63EB80DB8C}" dt="2024-02-09T05:18:54.557" v="12" actId="47"/>
        <pc:sldMkLst>
          <pc:docMk/>
          <pc:sldMk cId="1071421308" sldId="502"/>
        </pc:sldMkLst>
      </pc:sldChg>
      <pc:sldChg chg="del">
        <pc:chgData name="Chittaranjan Hens" userId="6fc03958433e8a43" providerId="LiveId" clId="{42D43B35-69D7-4018-86D3-DB63EB80DB8C}" dt="2024-02-09T05:18:52.106" v="3" actId="47"/>
        <pc:sldMkLst>
          <pc:docMk/>
          <pc:sldMk cId="522518545" sldId="730"/>
        </pc:sldMkLst>
      </pc:sldChg>
      <pc:sldChg chg="del">
        <pc:chgData name="Chittaranjan Hens" userId="6fc03958433e8a43" providerId="LiveId" clId="{42D43B35-69D7-4018-86D3-DB63EB80DB8C}" dt="2024-02-09T05:18:52.405" v="4" actId="47"/>
        <pc:sldMkLst>
          <pc:docMk/>
          <pc:sldMk cId="2374469335" sldId="731"/>
        </pc:sldMkLst>
      </pc:sldChg>
      <pc:sldChg chg="del">
        <pc:chgData name="Chittaranjan Hens" userId="6fc03958433e8a43" providerId="LiveId" clId="{42D43B35-69D7-4018-86D3-DB63EB80DB8C}" dt="2024-02-09T05:18:52.672" v="5" actId="47"/>
        <pc:sldMkLst>
          <pc:docMk/>
          <pc:sldMk cId="1562823678" sldId="732"/>
        </pc:sldMkLst>
      </pc:sldChg>
      <pc:sldChg chg="del">
        <pc:chgData name="Chittaranjan Hens" userId="6fc03958433e8a43" providerId="LiveId" clId="{42D43B35-69D7-4018-86D3-DB63EB80DB8C}" dt="2024-02-09T05:18:52.924" v="6" actId="47"/>
        <pc:sldMkLst>
          <pc:docMk/>
          <pc:sldMk cId="2863583069" sldId="733"/>
        </pc:sldMkLst>
      </pc:sldChg>
      <pc:sldChg chg="del">
        <pc:chgData name="Chittaranjan Hens" userId="6fc03958433e8a43" providerId="LiveId" clId="{42D43B35-69D7-4018-86D3-DB63EB80DB8C}" dt="2024-02-09T05:18:53.426" v="7" actId="47"/>
        <pc:sldMkLst>
          <pc:docMk/>
          <pc:sldMk cId="1995373864" sldId="734"/>
        </pc:sldMkLst>
      </pc:sldChg>
      <pc:sldChg chg="del">
        <pc:chgData name="Chittaranjan Hens" userId="6fc03958433e8a43" providerId="LiveId" clId="{42D43B35-69D7-4018-86D3-DB63EB80DB8C}" dt="2024-02-09T05:18:53.645" v="8" actId="47"/>
        <pc:sldMkLst>
          <pc:docMk/>
          <pc:sldMk cId="1331632382" sldId="735"/>
        </pc:sldMkLst>
      </pc:sldChg>
      <pc:sldChg chg="del">
        <pc:chgData name="Chittaranjan Hens" userId="6fc03958433e8a43" providerId="LiveId" clId="{42D43B35-69D7-4018-86D3-DB63EB80DB8C}" dt="2024-02-09T05:18:53.818" v="9" actId="47"/>
        <pc:sldMkLst>
          <pc:docMk/>
          <pc:sldMk cId="208019048" sldId="736"/>
        </pc:sldMkLst>
      </pc:sldChg>
      <pc:sldChg chg="del">
        <pc:chgData name="Chittaranjan Hens" userId="6fc03958433e8a43" providerId="LiveId" clId="{42D43B35-69D7-4018-86D3-DB63EB80DB8C}" dt="2024-02-09T05:18:54.054" v="10" actId="47"/>
        <pc:sldMkLst>
          <pc:docMk/>
          <pc:sldMk cId="3575708421" sldId="737"/>
        </pc:sldMkLst>
      </pc:sldChg>
      <pc:sldChg chg="del">
        <pc:chgData name="Chittaranjan Hens" userId="6fc03958433e8a43" providerId="LiveId" clId="{42D43B35-69D7-4018-86D3-DB63EB80DB8C}" dt="2024-02-09T05:18:54.259" v="11" actId="47"/>
        <pc:sldMkLst>
          <pc:docMk/>
          <pc:sldMk cId="903037158" sldId="738"/>
        </pc:sldMkLst>
      </pc:sldChg>
      <pc:sldChg chg="del">
        <pc:chgData name="Chittaranjan Hens" userId="6fc03958433e8a43" providerId="LiveId" clId="{42D43B35-69D7-4018-86D3-DB63EB80DB8C}" dt="2024-02-09T05:18:55.331" v="14" actId="47"/>
        <pc:sldMkLst>
          <pc:docMk/>
          <pc:sldMk cId="3311136896" sldId="740"/>
        </pc:sldMkLst>
      </pc:sldChg>
      <pc:sldChg chg="del">
        <pc:chgData name="Chittaranjan Hens" userId="6fc03958433e8a43" providerId="LiveId" clId="{42D43B35-69D7-4018-86D3-DB63EB80DB8C}" dt="2024-02-09T05:18:54.777" v="13" actId="47"/>
        <pc:sldMkLst>
          <pc:docMk/>
          <pc:sldMk cId="350431888" sldId="741"/>
        </pc:sldMkLst>
      </pc:sldChg>
      <pc:sldChg chg="del">
        <pc:chgData name="Chittaranjan Hens" userId="6fc03958433e8a43" providerId="LiveId" clId="{42D43B35-69D7-4018-86D3-DB63EB80DB8C}" dt="2024-02-09T05:18:56.118" v="17" actId="47"/>
        <pc:sldMkLst>
          <pc:docMk/>
          <pc:sldMk cId="148387601" sldId="747"/>
        </pc:sldMkLst>
      </pc:sldChg>
      <pc:sldChg chg="del">
        <pc:chgData name="Chittaranjan Hens" userId="6fc03958433e8a43" providerId="LiveId" clId="{42D43B35-69D7-4018-86D3-DB63EB80DB8C}" dt="2024-02-09T05:18:58.555" v="22" actId="47"/>
        <pc:sldMkLst>
          <pc:docMk/>
          <pc:sldMk cId="4246675200" sldId="750"/>
        </pc:sldMkLst>
      </pc:sldChg>
      <pc:sldChg chg="del">
        <pc:chgData name="Chittaranjan Hens" userId="6fc03958433e8a43" providerId="LiveId" clId="{42D43B35-69D7-4018-86D3-DB63EB80DB8C}" dt="2024-02-09T05:18:58.776" v="23" actId="47"/>
        <pc:sldMkLst>
          <pc:docMk/>
          <pc:sldMk cId="941427086" sldId="751"/>
        </pc:sldMkLst>
      </pc:sldChg>
      <pc:sldChg chg="del">
        <pc:chgData name="Chittaranjan Hens" userId="6fc03958433e8a43" providerId="LiveId" clId="{42D43B35-69D7-4018-86D3-DB63EB80DB8C}" dt="2024-02-09T05:18:59.042" v="24" actId="47"/>
        <pc:sldMkLst>
          <pc:docMk/>
          <pc:sldMk cId="3527580294" sldId="752"/>
        </pc:sldMkLst>
      </pc:sldChg>
      <pc:sldChg chg="del">
        <pc:chgData name="Chittaranjan Hens" userId="6fc03958433e8a43" providerId="LiveId" clId="{42D43B35-69D7-4018-86D3-DB63EB80DB8C}" dt="2024-02-09T05:19:02.499" v="25" actId="47"/>
        <pc:sldMkLst>
          <pc:docMk/>
          <pc:sldMk cId="2630379527" sldId="753"/>
        </pc:sldMkLst>
      </pc:sldChg>
      <pc:sldChg chg="del">
        <pc:chgData name="Chittaranjan Hens" userId="6fc03958433e8a43" providerId="LiveId" clId="{42D43B35-69D7-4018-86D3-DB63EB80DB8C}" dt="2024-02-09T05:19:02.972" v="26" actId="47"/>
        <pc:sldMkLst>
          <pc:docMk/>
          <pc:sldMk cId="2630630311" sldId="754"/>
        </pc:sldMkLst>
      </pc:sldChg>
      <pc:sldChg chg="del">
        <pc:chgData name="Chittaranjan Hens" userId="6fc03958433e8a43" providerId="LiveId" clId="{42D43B35-69D7-4018-86D3-DB63EB80DB8C}" dt="2024-02-09T05:19:03.271" v="27" actId="47"/>
        <pc:sldMkLst>
          <pc:docMk/>
          <pc:sldMk cId="1615572930" sldId="755"/>
        </pc:sldMkLst>
      </pc:sldChg>
      <pc:sldChg chg="del">
        <pc:chgData name="Chittaranjan Hens" userId="6fc03958433e8a43" providerId="LiveId" clId="{42D43B35-69D7-4018-86D3-DB63EB80DB8C}" dt="2024-02-09T05:19:05.054" v="34" actId="47"/>
        <pc:sldMkLst>
          <pc:docMk/>
          <pc:sldMk cId="607740246" sldId="762"/>
        </pc:sldMkLst>
      </pc:sldChg>
      <pc:sldChg chg="del">
        <pc:chgData name="Chittaranjan Hens" userId="6fc03958433e8a43" providerId="LiveId" clId="{42D43B35-69D7-4018-86D3-DB63EB80DB8C}" dt="2024-02-09T05:19:06.069" v="36" actId="47"/>
        <pc:sldMkLst>
          <pc:docMk/>
          <pc:sldMk cId="1309628482" sldId="782"/>
        </pc:sldMkLst>
      </pc:sldChg>
      <pc:sldChg chg="del">
        <pc:chgData name="Chittaranjan Hens" userId="6fc03958433e8a43" providerId="LiveId" clId="{42D43B35-69D7-4018-86D3-DB63EB80DB8C}" dt="2024-02-09T05:19:06.626" v="37" actId="47"/>
        <pc:sldMkLst>
          <pc:docMk/>
          <pc:sldMk cId="3410200856" sldId="783"/>
        </pc:sldMkLst>
      </pc:sldChg>
      <pc:sldChg chg="del">
        <pc:chgData name="Chittaranjan Hens" userId="6fc03958433e8a43" providerId="LiveId" clId="{42D43B35-69D7-4018-86D3-DB63EB80DB8C}" dt="2024-02-09T05:19:06.988" v="38" actId="47"/>
        <pc:sldMkLst>
          <pc:docMk/>
          <pc:sldMk cId="2738929179" sldId="784"/>
        </pc:sldMkLst>
      </pc:sldChg>
      <pc:sldChg chg="del">
        <pc:chgData name="Chittaranjan Hens" userId="6fc03958433e8a43" providerId="LiveId" clId="{42D43B35-69D7-4018-86D3-DB63EB80DB8C}" dt="2024-02-09T05:19:07.395" v="39" actId="47"/>
        <pc:sldMkLst>
          <pc:docMk/>
          <pc:sldMk cId="2468206670" sldId="785"/>
        </pc:sldMkLst>
      </pc:sldChg>
      <pc:sldChg chg="del">
        <pc:chgData name="Chittaranjan Hens" userId="6fc03958433e8a43" providerId="LiveId" clId="{42D43B35-69D7-4018-86D3-DB63EB80DB8C}" dt="2024-02-09T05:19:08.213" v="41" actId="47"/>
        <pc:sldMkLst>
          <pc:docMk/>
          <pc:sldMk cId="1607925541" sldId="786"/>
        </pc:sldMkLst>
      </pc:sldChg>
      <pc:sldChg chg="del">
        <pc:chgData name="Chittaranjan Hens" userId="6fc03958433e8a43" providerId="LiveId" clId="{42D43B35-69D7-4018-86D3-DB63EB80DB8C}" dt="2024-02-09T05:19:07.821" v="40" actId="47"/>
        <pc:sldMkLst>
          <pc:docMk/>
          <pc:sldMk cId="928317290" sldId="787"/>
        </pc:sldMkLst>
      </pc:sldChg>
      <pc:sldChg chg="del">
        <pc:chgData name="Chittaranjan Hens" userId="6fc03958433e8a43" providerId="LiveId" clId="{42D43B35-69D7-4018-86D3-DB63EB80DB8C}" dt="2024-02-09T05:19:08.607" v="42" actId="47"/>
        <pc:sldMkLst>
          <pc:docMk/>
          <pc:sldMk cId="3265194747" sldId="788"/>
        </pc:sldMkLst>
      </pc:sldChg>
      <pc:sldChg chg="del">
        <pc:chgData name="Chittaranjan Hens" userId="6fc03958433e8a43" providerId="LiveId" clId="{42D43B35-69D7-4018-86D3-DB63EB80DB8C}" dt="2024-02-09T05:19:09.833" v="44" actId="47"/>
        <pc:sldMkLst>
          <pc:docMk/>
          <pc:sldMk cId="488302193" sldId="789"/>
        </pc:sldMkLst>
      </pc:sldChg>
      <pc:sldChg chg="del">
        <pc:chgData name="Chittaranjan Hens" userId="6fc03958433e8a43" providerId="LiveId" clId="{42D43B35-69D7-4018-86D3-DB63EB80DB8C}" dt="2024-02-09T05:19:08.984" v="43" actId="47"/>
        <pc:sldMkLst>
          <pc:docMk/>
          <pc:sldMk cId="2165480816" sldId="790"/>
        </pc:sldMkLst>
      </pc:sldChg>
      <pc:sldChg chg="del">
        <pc:chgData name="Chittaranjan Hens" userId="6fc03958433e8a43" providerId="LiveId" clId="{42D43B35-69D7-4018-86D3-DB63EB80DB8C}" dt="2024-02-09T05:19:10.478" v="45" actId="47"/>
        <pc:sldMkLst>
          <pc:docMk/>
          <pc:sldMk cId="2823021181" sldId="791"/>
        </pc:sldMkLst>
      </pc:sldChg>
      <pc:sldChg chg="del">
        <pc:chgData name="Chittaranjan Hens" userId="6fc03958433e8a43" providerId="LiveId" clId="{42D43B35-69D7-4018-86D3-DB63EB80DB8C}" dt="2024-02-09T05:19:11.028" v="46" actId="47"/>
        <pc:sldMkLst>
          <pc:docMk/>
          <pc:sldMk cId="3196022414" sldId="792"/>
        </pc:sldMkLst>
      </pc:sldChg>
      <pc:sldChg chg="del">
        <pc:chgData name="Chittaranjan Hens" userId="6fc03958433e8a43" providerId="LiveId" clId="{42D43B35-69D7-4018-86D3-DB63EB80DB8C}" dt="2024-02-09T05:18:56.575" v="18" actId="47"/>
        <pc:sldMkLst>
          <pc:docMk/>
          <pc:sldMk cId="3670901062" sldId="793"/>
        </pc:sldMkLst>
      </pc:sldChg>
      <pc:sldChg chg="del">
        <pc:chgData name="Chittaranjan Hens" userId="6fc03958433e8a43" providerId="LiveId" clId="{42D43B35-69D7-4018-86D3-DB63EB80DB8C}" dt="2024-02-09T05:18:57.675" v="19" actId="47"/>
        <pc:sldMkLst>
          <pc:docMk/>
          <pc:sldMk cId="4081468142" sldId="794"/>
        </pc:sldMkLst>
      </pc:sldChg>
      <pc:sldChg chg="del">
        <pc:chgData name="Chittaranjan Hens" userId="6fc03958433e8a43" providerId="LiveId" clId="{42D43B35-69D7-4018-86D3-DB63EB80DB8C}" dt="2024-02-09T05:18:58.146" v="20" actId="47"/>
        <pc:sldMkLst>
          <pc:docMk/>
          <pc:sldMk cId="2266035311" sldId="795"/>
        </pc:sldMkLst>
      </pc:sldChg>
      <pc:sldChg chg="del">
        <pc:chgData name="Chittaranjan Hens" userId="6fc03958433e8a43" providerId="LiveId" clId="{42D43B35-69D7-4018-86D3-DB63EB80DB8C}" dt="2024-02-09T05:18:58.366" v="21" actId="47"/>
        <pc:sldMkLst>
          <pc:docMk/>
          <pc:sldMk cId="4049758229" sldId="796"/>
        </pc:sldMkLst>
      </pc:sldChg>
      <pc:sldChg chg="addSp modSp mod">
        <pc:chgData name="Chittaranjan Hens" userId="6fc03958433e8a43" providerId="LiveId" clId="{42D43B35-69D7-4018-86D3-DB63EB80DB8C}" dt="2024-02-09T05:19:51.157" v="53" actId="14100"/>
        <pc:sldMkLst>
          <pc:docMk/>
          <pc:sldMk cId="3503973019" sldId="924"/>
        </pc:sldMkLst>
        <pc:picChg chg="add mod ord">
          <ac:chgData name="Chittaranjan Hens" userId="6fc03958433e8a43" providerId="LiveId" clId="{42D43B35-69D7-4018-86D3-DB63EB80DB8C}" dt="2024-02-09T05:19:40.743" v="52" actId="167"/>
          <ac:picMkLst>
            <pc:docMk/>
            <pc:sldMk cId="3503973019" sldId="924"/>
            <ac:picMk id="2" creationId="{E00BAF24-6C93-07DF-266C-62BC4C2BE3E9}"/>
          </ac:picMkLst>
        </pc:picChg>
        <pc:picChg chg="mod">
          <ac:chgData name="Chittaranjan Hens" userId="6fc03958433e8a43" providerId="LiveId" clId="{42D43B35-69D7-4018-86D3-DB63EB80DB8C}" dt="2024-02-09T05:19:51.157" v="53" actId="14100"/>
          <ac:picMkLst>
            <pc:docMk/>
            <pc:sldMk cId="3503973019" sldId="924"/>
            <ac:picMk id="7" creationId="{A8D3BD6B-E16E-E2E0-E26A-9F41A9C6F531}"/>
          </ac:picMkLst>
        </pc:picChg>
      </pc:sldChg>
      <pc:sldChg chg="addSp modSp mod">
        <pc:chgData name="Chittaranjan Hens" userId="6fc03958433e8a43" providerId="LiveId" clId="{42D43B35-69D7-4018-86D3-DB63EB80DB8C}" dt="2024-02-09T05:20:17.321" v="56"/>
        <pc:sldMkLst>
          <pc:docMk/>
          <pc:sldMk cId="14200724" sldId="926"/>
        </pc:sldMkLst>
        <pc:picChg chg="mod">
          <ac:chgData name="Chittaranjan Hens" userId="6fc03958433e8a43" providerId="LiveId" clId="{42D43B35-69D7-4018-86D3-DB63EB80DB8C}" dt="2024-02-09T05:20:17.321" v="56"/>
          <ac:picMkLst>
            <pc:docMk/>
            <pc:sldMk cId="14200724" sldId="926"/>
            <ac:picMk id="3" creationId="{01B16805-519F-B280-7CB7-C4F2894495B5}"/>
          </ac:picMkLst>
        </pc:picChg>
        <pc:picChg chg="add mod ord">
          <ac:chgData name="Chittaranjan Hens" userId="6fc03958433e8a43" providerId="LiveId" clId="{42D43B35-69D7-4018-86D3-DB63EB80DB8C}" dt="2024-02-09T05:20:03.962" v="55" actId="167"/>
          <ac:picMkLst>
            <pc:docMk/>
            <pc:sldMk cId="14200724" sldId="926"/>
            <ac:picMk id="4" creationId="{8CF83DCB-2569-D289-1738-36117D576A85}"/>
          </ac:picMkLst>
        </pc:picChg>
      </pc:sldChg>
      <pc:sldChg chg="addSp modSp mod">
        <pc:chgData name="Chittaranjan Hens" userId="6fc03958433e8a43" providerId="LiveId" clId="{42D43B35-69D7-4018-86D3-DB63EB80DB8C}" dt="2024-02-09T05:20:41.384" v="63" actId="1076"/>
        <pc:sldMkLst>
          <pc:docMk/>
          <pc:sldMk cId="561825007" sldId="927"/>
        </pc:sldMkLst>
        <pc:spChg chg="mod">
          <ac:chgData name="Chittaranjan Hens" userId="6fc03958433e8a43" providerId="LiveId" clId="{42D43B35-69D7-4018-86D3-DB63EB80DB8C}" dt="2024-02-09T05:20:40.981" v="62" actId="14100"/>
          <ac:spMkLst>
            <pc:docMk/>
            <pc:sldMk cId="561825007" sldId="927"/>
            <ac:spMk id="10" creationId="{386D1956-D30D-E331-18F9-E30128B18849}"/>
          </ac:spMkLst>
        </pc:spChg>
        <pc:picChg chg="add mod ord">
          <ac:chgData name="Chittaranjan Hens" userId="6fc03958433e8a43" providerId="LiveId" clId="{42D43B35-69D7-4018-86D3-DB63EB80DB8C}" dt="2024-02-09T05:20:41.384" v="63" actId="1076"/>
          <ac:picMkLst>
            <pc:docMk/>
            <pc:sldMk cId="561825007" sldId="927"/>
            <ac:picMk id="2" creationId="{1884B9C5-19D6-8311-0611-88C5F372481A}"/>
          </ac:picMkLst>
        </pc:picChg>
      </pc:sldChg>
      <pc:sldChg chg="addSp delSp modSp mod">
        <pc:chgData name="Chittaranjan Hens" userId="6fc03958433e8a43" providerId="LiveId" clId="{42D43B35-69D7-4018-86D3-DB63EB80DB8C}" dt="2024-02-09T05:21:13.138" v="68" actId="167"/>
        <pc:sldMkLst>
          <pc:docMk/>
          <pc:sldMk cId="1979151566" sldId="928"/>
        </pc:sldMkLst>
        <pc:spChg chg="del">
          <ac:chgData name="Chittaranjan Hens" userId="6fc03958433e8a43" providerId="LiveId" clId="{42D43B35-69D7-4018-86D3-DB63EB80DB8C}" dt="2024-02-09T05:20:50.315" v="64" actId="478"/>
          <ac:spMkLst>
            <pc:docMk/>
            <pc:sldMk cId="1979151566" sldId="928"/>
            <ac:spMk id="7" creationId="{34626ECA-8F79-414C-2985-5337CEE64872}"/>
          </ac:spMkLst>
        </pc:spChg>
        <pc:picChg chg="add mod ord">
          <ac:chgData name="Chittaranjan Hens" userId="6fc03958433e8a43" providerId="LiveId" clId="{42D43B35-69D7-4018-86D3-DB63EB80DB8C}" dt="2024-02-09T05:21:13.138" v="68" actId="167"/>
          <ac:picMkLst>
            <pc:docMk/>
            <pc:sldMk cId="1979151566" sldId="928"/>
            <ac:picMk id="2" creationId="{0BAF47E5-9FB8-EA89-C7F1-86AF13D6E123}"/>
          </ac:picMkLst>
        </pc:picChg>
        <pc:picChg chg="mod">
          <ac:chgData name="Chittaranjan Hens" userId="6fc03958433e8a43" providerId="LiveId" clId="{42D43B35-69D7-4018-86D3-DB63EB80DB8C}" dt="2024-02-09T05:20:52.569" v="65" actId="1076"/>
          <ac:picMkLst>
            <pc:docMk/>
            <pc:sldMk cId="1979151566" sldId="928"/>
            <ac:picMk id="3" creationId="{B2E9E5CB-6E16-08ED-DE77-67F192756B07}"/>
          </ac:picMkLst>
        </pc:picChg>
        <pc:picChg chg="del">
          <ac:chgData name="Chittaranjan Hens" userId="6fc03958433e8a43" providerId="LiveId" clId="{42D43B35-69D7-4018-86D3-DB63EB80DB8C}" dt="2024-02-09T05:20:50.315" v="64" actId="478"/>
          <ac:picMkLst>
            <pc:docMk/>
            <pc:sldMk cId="1979151566" sldId="928"/>
            <ac:picMk id="4" creationId="{C663F4A7-D621-539C-0B83-766DF761EC09}"/>
          </ac:picMkLst>
        </pc:picChg>
        <pc:picChg chg="mod">
          <ac:chgData name="Chittaranjan Hens" userId="6fc03958433e8a43" providerId="LiveId" clId="{42D43B35-69D7-4018-86D3-DB63EB80DB8C}" dt="2024-02-09T05:20:55.597" v="66" actId="1076"/>
          <ac:picMkLst>
            <pc:docMk/>
            <pc:sldMk cId="1979151566" sldId="928"/>
            <ac:picMk id="6" creationId="{C992D45E-91BD-4EA7-41D4-5422AD38DB1E}"/>
          </ac:picMkLst>
        </pc:picChg>
      </pc:sldChg>
      <pc:sldChg chg="addSp modSp mod">
        <pc:chgData name="Chittaranjan Hens" userId="6fc03958433e8a43" providerId="LiveId" clId="{42D43B35-69D7-4018-86D3-DB63EB80DB8C}" dt="2024-02-09T05:21:26.368" v="72" actId="1076"/>
        <pc:sldMkLst>
          <pc:docMk/>
          <pc:sldMk cId="2176787630" sldId="929"/>
        </pc:sldMkLst>
        <pc:picChg chg="add mod ord">
          <ac:chgData name="Chittaranjan Hens" userId="6fc03958433e8a43" providerId="LiveId" clId="{42D43B35-69D7-4018-86D3-DB63EB80DB8C}" dt="2024-02-09T05:21:20.160" v="70" actId="167"/>
          <ac:picMkLst>
            <pc:docMk/>
            <pc:sldMk cId="2176787630" sldId="929"/>
            <ac:picMk id="2" creationId="{5FCCDA8B-7EB3-DC4E-4409-BC85EC3B1B1D}"/>
          </ac:picMkLst>
        </pc:picChg>
        <pc:picChg chg="mod">
          <ac:chgData name="Chittaranjan Hens" userId="6fc03958433e8a43" providerId="LiveId" clId="{42D43B35-69D7-4018-86D3-DB63EB80DB8C}" dt="2024-02-09T05:21:26.368" v="72" actId="1076"/>
          <ac:picMkLst>
            <pc:docMk/>
            <pc:sldMk cId="2176787630" sldId="929"/>
            <ac:picMk id="5" creationId="{BC22229E-30AA-2680-D762-F9CD6E90EAF7}"/>
          </ac:picMkLst>
        </pc:picChg>
        <pc:picChg chg="mod">
          <ac:chgData name="Chittaranjan Hens" userId="6fc03958433e8a43" providerId="LiveId" clId="{42D43B35-69D7-4018-86D3-DB63EB80DB8C}" dt="2024-02-09T05:21:24.080" v="71" actId="1076"/>
          <ac:picMkLst>
            <pc:docMk/>
            <pc:sldMk cId="2176787630" sldId="929"/>
            <ac:picMk id="6" creationId="{C992D45E-91BD-4EA7-41D4-5422AD38DB1E}"/>
          </ac:picMkLst>
        </pc:picChg>
      </pc:sldChg>
      <pc:sldChg chg="addSp modSp mod">
        <pc:chgData name="Chittaranjan Hens" userId="6fc03958433e8a43" providerId="LiveId" clId="{42D43B35-69D7-4018-86D3-DB63EB80DB8C}" dt="2024-02-09T05:22:07.953" v="74" actId="167"/>
        <pc:sldMkLst>
          <pc:docMk/>
          <pc:sldMk cId="2884543815" sldId="930"/>
        </pc:sldMkLst>
        <pc:picChg chg="add mod ord">
          <ac:chgData name="Chittaranjan Hens" userId="6fc03958433e8a43" providerId="LiveId" clId="{42D43B35-69D7-4018-86D3-DB63EB80DB8C}" dt="2024-02-09T05:22:07.953" v="74" actId="167"/>
          <ac:picMkLst>
            <pc:docMk/>
            <pc:sldMk cId="2884543815" sldId="930"/>
            <ac:picMk id="2" creationId="{731D0942-6C6C-091F-55BA-7B13D67529E0}"/>
          </ac:picMkLst>
        </pc:picChg>
      </pc:sldChg>
      <pc:sldChg chg="addSp delSp modSp mod setBg">
        <pc:chgData name="Chittaranjan Hens" userId="6fc03958433e8a43" providerId="LiveId" clId="{42D43B35-69D7-4018-86D3-DB63EB80DB8C}" dt="2024-02-09T05:22:32.177" v="81" actId="26606"/>
        <pc:sldMkLst>
          <pc:docMk/>
          <pc:sldMk cId="687920565" sldId="931"/>
        </pc:sldMkLst>
        <pc:spChg chg="mod">
          <ac:chgData name="Chittaranjan Hens" userId="6fc03958433e8a43" providerId="LiveId" clId="{42D43B35-69D7-4018-86D3-DB63EB80DB8C}" dt="2024-02-09T05:22:32.177" v="81" actId="26606"/>
          <ac:spMkLst>
            <pc:docMk/>
            <pc:sldMk cId="687920565" sldId="931"/>
            <ac:spMk id="2" creationId="{0C5E8C33-CFB0-2531-A3CD-0D9B5705910E}"/>
          </ac:spMkLst>
        </pc:spChg>
        <pc:spChg chg="add del">
          <ac:chgData name="Chittaranjan Hens" userId="6fc03958433e8a43" providerId="LiveId" clId="{42D43B35-69D7-4018-86D3-DB63EB80DB8C}" dt="2024-02-09T05:22:30.790" v="79" actId="26606"/>
          <ac:spMkLst>
            <pc:docMk/>
            <pc:sldMk cId="687920565" sldId="931"/>
            <ac:spMk id="14" creationId="{4585881B-0E59-429C-BDFD-2DD5F4822276}"/>
          </ac:spMkLst>
        </pc:spChg>
        <pc:spChg chg="add del">
          <ac:chgData name="Chittaranjan Hens" userId="6fc03958433e8a43" providerId="LiveId" clId="{42D43B35-69D7-4018-86D3-DB63EB80DB8C}" dt="2024-02-09T05:22:32.177" v="81" actId="26606"/>
          <ac:spMkLst>
            <pc:docMk/>
            <pc:sldMk cId="687920565" sldId="931"/>
            <ac:spMk id="18" creationId="{BCE4FF05-2B0C-4C97-A9B4-E163085A90E1}"/>
          </ac:spMkLst>
        </pc:spChg>
        <pc:spChg chg="add del">
          <ac:chgData name="Chittaranjan Hens" userId="6fc03958433e8a43" providerId="LiveId" clId="{42D43B35-69D7-4018-86D3-DB63EB80DB8C}" dt="2024-02-09T05:22:32.177" v="81" actId="26606"/>
          <ac:spMkLst>
            <pc:docMk/>
            <pc:sldMk cId="687920565" sldId="931"/>
            <ac:spMk id="24" creationId="{8C886788-700E-4D20-9F80-E0E96837A203}"/>
          </ac:spMkLst>
        </pc:spChg>
        <pc:spChg chg="add del">
          <ac:chgData name="Chittaranjan Hens" userId="6fc03958433e8a43" providerId="LiveId" clId="{42D43B35-69D7-4018-86D3-DB63EB80DB8C}" dt="2024-02-09T05:22:32.177" v="81" actId="26606"/>
          <ac:spMkLst>
            <pc:docMk/>
            <pc:sldMk cId="687920565" sldId="931"/>
            <ac:spMk id="25" creationId="{1850674C-4E08-4C62-A3E2-6337FE4F7D86}"/>
          </ac:spMkLst>
        </pc:spChg>
        <pc:spChg chg="add del">
          <ac:chgData name="Chittaranjan Hens" userId="6fc03958433e8a43" providerId="LiveId" clId="{42D43B35-69D7-4018-86D3-DB63EB80DB8C}" dt="2024-02-09T05:22:32.177" v="81" actId="26606"/>
          <ac:spMkLst>
            <pc:docMk/>
            <pc:sldMk cId="687920565" sldId="931"/>
            <ac:spMk id="26" creationId="{529C2A7A-A6B6-4A56-B11C-8E967D88A60D}"/>
          </ac:spMkLst>
        </pc:spChg>
        <pc:spChg chg="add del">
          <ac:chgData name="Chittaranjan Hens" userId="6fc03958433e8a43" providerId="LiveId" clId="{42D43B35-69D7-4018-86D3-DB63EB80DB8C}" dt="2024-02-09T05:22:32.177" v="81" actId="26606"/>
          <ac:spMkLst>
            <pc:docMk/>
            <pc:sldMk cId="687920565" sldId="931"/>
            <ac:spMk id="27" creationId="{FDBD7205-E536-4134-8768-AC3E1A3C5E59}"/>
          </ac:spMkLst>
        </pc:spChg>
        <pc:grpChg chg="add del">
          <ac:chgData name="Chittaranjan Hens" userId="6fc03958433e8a43" providerId="LiveId" clId="{42D43B35-69D7-4018-86D3-DB63EB80DB8C}" dt="2024-02-09T05:22:30.790" v="79" actId="26606"/>
          <ac:grpSpMkLst>
            <pc:docMk/>
            <pc:sldMk cId="687920565" sldId="931"/>
            <ac:grpSpMk id="16" creationId="{FBC8B6C8-85BC-486C-8279-C77598FA8551}"/>
          </ac:grpSpMkLst>
        </pc:grpChg>
        <pc:picChg chg="mod ord">
          <ac:chgData name="Chittaranjan Hens" userId="6fc03958433e8a43" providerId="LiveId" clId="{42D43B35-69D7-4018-86D3-DB63EB80DB8C}" dt="2024-02-09T05:22:32.177" v="81" actId="26606"/>
          <ac:picMkLst>
            <pc:docMk/>
            <pc:sldMk cId="687920565" sldId="931"/>
            <ac:picMk id="3" creationId="{119C2004-7F52-4398-80B4-BB92EEA58E9F}"/>
          </ac:picMkLst>
        </pc:picChg>
        <pc:picChg chg="add mod ord">
          <ac:chgData name="Chittaranjan Hens" userId="6fc03958433e8a43" providerId="LiveId" clId="{42D43B35-69D7-4018-86D3-DB63EB80DB8C}" dt="2024-02-09T05:22:32.177" v="81" actId="26606"/>
          <ac:picMkLst>
            <pc:docMk/>
            <pc:sldMk cId="687920565" sldId="931"/>
            <ac:picMk id="4" creationId="{552D398D-1700-3C86-02E4-4C69E9821E44}"/>
          </ac:picMkLst>
        </pc:picChg>
        <pc:picChg chg="mod ord">
          <ac:chgData name="Chittaranjan Hens" userId="6fc03958433e8a43" providerId="LiveId" clId="{42D43B35-69D7-4018-86D3-DB63EB80DB8C}" dt="2024-02-09T05:22:32.177" v="81" actId="26606"/>
          <ac:picMkLst>
            <pc:docMk/>
            <pc:sldMk cId="687920565" sldId="931"/>
            <ac:picMk id="9" creationId="{29A90EA9-33EA-F01B-6D76-8454C04DB82D}"/>
          </ac:picMkLst>
        </pc:picChg>
      </pc:sldChg>
      <pc:sldChg chg="addSp modSp mod">
        <pc:chgData name="Chittaranjan Hens" userId="6fc03958433e8a43" providerId="LiveId" clId="{42D43B35-69D7-4018-86D3-DB63EB80DB8C}" dt="2024-02-09T05:23:14.495" v="89"/>
        <pc:sldMkLst>
          <pc:docMk/>
          <pc:sldMk cId="3927400347" sldId="932"/>
        </pc:sldMkLst>
        <pc:spChg chg="mod">
          <ac:chgData name="Chittaranjan Hens" userId="6fc03958433e8a43" providerId="LiveId" clId="{42D43B35-69D7-4018-86D3-DB63EB80DB8C}" dt="2024-02-09T05:22:42.429" v="82" actId="14100"/>
          <ac:spMkLst>
            <pc:docMk/>
            <pc:sldMk cId="3927400347" sldId="932"/>
            <ac:spMk id="2" creationId="{0C5E8C33-CFB0-2531-A3CD-0D9B5705910E}"/>
          </ac:spMkLst>
        </pc:spChg>
        <pc:picChg chg="add mod ord">
          <ac:chgData name="Chittaranjan Hens" userId="6fc03958433e8a43" providerId="LiveId" clId="{42D43B35-69D7-4018-86D3-DB63EB80DB8C}" dt="2024-02-09T05:22:55.554" v="85" actId="167"/>
          <ac:picMkLst>
            <pc:docMk/>
            <pc:sldMk cId="3927400347" sldId="932"/>
            <ac:picMk id="4" creationId="{D9F920E7-AF0F-FBC7-0A75-4368102853F8}"/>
          </ac:picMkLst>
        </pc:picChg>
        <pc:picChg chg="mod">
          <ac:chgData name="Chittaranjan Hens" userId="6fc03958433e8a43" providerId="LiveId" clId="{42D43B35-69D7-4018-86D3-DB63EB80DB8C}" dt="2024-02-09T05:23:14.495" v="89"/>
          <ac:picMkLst>
            <pc:docMk/>
            <pc:sldMk cId="3927400347" sldId="932"/>
            <ac:picMk id="5" creationId="{51C03BDF-FF02-8BDE-23BD-CC79A941D2FD}"/>
          </ac:picMkLst>
        </pc:picChg>
      </pc:sldChg>
      <pc:sldChg chg="addSp modSp mod">
        <pc:chgData name="Chittaranjan Hens" userId="6fc03958433e8a43" providerId="LiveId" clId="{42D43B35-69D7-4018-86D3-DB63EB80DB8C}" dt="2024-02-09T05:23:43.817" v="98" actId="1076"/>
        <pc:sldMkLst>
          <pc:docMk/>
          <pc:sldMk cId="1159193238" sldId="933"/>
        </pc:sldMkLst>
        <pc:spChg chg="mod">
          <ac:chgData name="Chittaranjan Hens" userId="6fc03958433e8a43" providerId="LiveId" clId="{42D43B35-69D7-4018-86D3-DB63EB80DB8C}" dt="2024-02-09T05:23:03.054" v="87" actId="14100"/>
          <ac:spMkLst>
            <pc:docMk/>
            <pc:sldMk cId="1159193238" sldId="933"/>
            <ac:spMk id="2" creationId="{0C5E8C33-CFB0-2531-A3CD-0D9B5705910E}"/>
          </ac:spMkLst>
        </pc:spChg>
        <pc:picChg chg="add mod ord">
          <ac:chgData name="Chittaranjan Hens" userId="6fc03958433e8a43" providerId="LiveId" clId="{42D43B35-69D7-4018-86D3-DB63EB80DB8C}" dt="2024-02-09T05:23:32.108" v="94" actId="167"/>
          <ac:picMkLst>
            <pc:docMk/>
            <pc:sldMk cId="1159193238" sldId="933"/>
            <ac:picMk id="4" creationId="{66733204-FF91-BED0-0D9D-31E9AABD8A5F}"/>
          </ac:picMkLst>
        </pc:picChg>
        <pc:picChg chg="mod">
          <ac:chgData name="Chittaranjan Hens" userId="6fc03958433e8a43" providerId="LiveId" clId="{42D43B35-69D7-4018-86D3-DB63EB80DB8C}" dt="2024-02-09T05:23:43.817" v="98" actId="1076"/>
          <ac:picMkLst>
            <pc:docMk/>
            <pc:sldMk cId="1159193238" sldId="933"/>
            <ac:picMk id="6" creationId="{7BD4C13C-2DD0-B3A6-ABF8-17C8DEC164FB}"/>
          </ac:picMkLst>
        </pc:picChg>
      </pc:sldChg>
      <pc:sldChg chg="addSp modSp mod">
        <pc:chgData name="Chittaranjan Hens" userId="6fc03958433e8a43" providerId="LiveId" clId="{42D43B35-69D7-4018-86D3-DB63EB80DB8C}" dt="2024-02-09T05:25:02.748" v="112" actId="167"/>
        <pc:sldMkLst>
          <pc:docMk/>
          <pc:sldMk cId="977936505" sldId="934"/>
        </pc:sldMkLst>
        <pc:spChg chg="mod">
          <ac:chgData name="Chittaranjan Hens" userId="6fc03958433e8a43" providerId="LiveId" clId="{42D43B35-69D7-4018-86D3-DB63EB80DB8C}" dt="2024-02-09T05:23:49.373" v="100" actId="1076"/>
          <ac:spMkLst>
            <pc:docMk/>
            <pc:sldMk cId="977936505" sldId="934"/>
            <ac:spMk id="2" creationId="{0C5E8C33-CFB0-2531-A3CD-0D9B5705910E}"/>
          </ac:spMkLst>
        </pc:spChg>
        <pc:picChg chg="add mod ord">
          <ac:chgData name="Chittaranjan Hens" userId="6fc03958433e8a43" providerId="LiveId" clId="{42D43B35-69D7-4018-86D3-DB63EB80DB8C}" dt="2024-02-09T05:25:02.748" v="112" actId="167"/>
          <ac:picMkLst>
            <pc:docMk/>
            <pc:sldMk cId="977936505" sldId="934"/>
            <ac:picMk id="3" creationId="{5A3AF18E-7392-219D-0FFC-1A2ED189C9C1}"/>
          </ac:picMkLst>
        </pc:picChg>
        <pc:picChg chg="mod">
          <ac:chgData name="Chittaranjan Hens" userId="6fc03958433e8a43" providerId="LiveId" clId="{42D43B35-69D7-4018-86D3-DB63EB80DB8C}" dt="2024-02-09T05:23:55.303" v="101" actId="1076"/>
          <ac:picMkLst>
            <pc:docMk/>
            <pc:sldMk cId="977936505" sldId="934"/>
            <ac:picMk id="5" creationId="{AE4C5CD5-0F40-2B15-438D-3CA18E1FD96A}"/>
          </ac:picMkLst>
        </pc:picChg>
      </pc:sldChg>
      <pc:sldChg chg="addSp modSp mod">
        <pc:chgData name="Chittaranjan Hens" userId="6fc03958433e8a43" providerId="LiveId" clId="{42D43B35-69D7-4018-86D3-DB63EB80DB8C}" dt="2024-02-09T05:25:09.487" v="114" actId="167"/>
        <pc:sldMkLst>
          <pc:docMk/>
          <pc:sldMk cId="806092568" sldId="935"/>
        </pc:sldMkLst>
        <pc:picChg chg="add mod ord">
          <ac:chgData name="Chittaranjan Hens" userId="6fc03958433e8a43" providerId="LiveId" clId="{42D43B35-69D7-4018-86D3-DB63EB80DB8C}" dt="2024-02-09T05:25:09.487" v="114" actId="167"/>
          <ac:picMkLst>
            <pc:docMk/>
            <pc:sldMk cId="806092568" sldId="935"/>
            <ac:picMk id="3" creationId="{CD949B00-ABE0-53AC-3B40-05751F513A03}"/>
          </ac:picMkLst>
        </pc:picChg>
        <pc:picChg chg="mod">
          <ac:chgData name="Chittaranjan Hens" userId="6fc03958433e8a43" providerId="LiveId" clId="{42D43B35-69D7-4018-86D3-DB63EB80DB8C}" dt="2024-02-09T05:23:58.238" v="102" actId="1076"/>
          <ac:picMkLst>
            <pc:docMk/>
            <pc:sldMk cId="806092568" sldId="935"/>
            <ac:picMk id="4" creationId="{0280A99B-9F52-0151-0D24-D9BB1C3915A5}"/>
          </ac:picMkLst>
        </pc:picChg>
        <pc:picChg chg="mod">
          <ac:chgData name="Chittaranjan Hens" userId="6fc03958433e8a43" providerId="LiveId" clId="{42D43B35-69D7-4018-86D3-DB63EB80DB8C}" dt="2024-02-09T05:24:01.285" v="103" actId="1076"/>
          <ac:picMkLst>
            <pc:docMk/>
            <pc:sldMk cId="806092568" sldId="935"/>
            <ac:picMk id="9" creationId="{3EA35E51-1F6D-5F06-9229-DD45744E7B75}"/>
          </ac:picMkLst>
        </pc:picChg>
        <pc:picChg chg="mod">
          <ac:chgData name="Chittaranjan Hens" userId="6fc03958433e8a43" providerId="LiveId" clId="{42D43B35-69D7-4018-86D3-DB63EB80DB8C}" dt="2024-02-09T05:24:03.329" v="104" actId="1076"/>
          <ac:picMkLst>
            <pc:docMk/>
            <pc:sldMk cId="806092568" sldId="935"/>
            <ac:picMk id="11" creationId="{7873C6FB-7CC9-FFCA-0D36-3A66FCA58EC9}"/>
          </ac:picMkLst>
        </pc:picChg>
      </pc:sldChg>
      <pc:sldChg chg="addSp modSp mod">
        <pc:chgData name="Chittaranjan Hens" userId="6fc03958433e8a43" providerId="LiveId" clId="{42D43B35-69D7-4018-86D3-DB63EB80DB8C}" dt="2024-02-09T05:25:16.038" v="116" actId="167"/>
        <pc:sldMkLst>
          <pc:docMk/>
          <pc:sldMk cId="2106924643" sldId="936"/>
        </pc:sldMkLst>
        <pc:spChg chg="mod">
          <ac:chgData name="Chittaranjan Hens" userId="6fc03958433e8a43" providerId="LiveId" clId="{42D43B35-69D7-4018-86D3-DB63EB80DB8C}" dt="2024-02-09T05:24:23.891" v="110" actId="1076"/>
          <ac:spMkLst>
            <pc:docMk/>
            <pc:sldMk cId="2106924643" sldId="936"/>
            <ac:spMk id="2" creationId="{0C5E8C33-CFB0-2531-A3CD-0D9B5705910E}"/>
          </ac:spMkLst>
        </pc:spChg>
        <pc:picChg chg="add mod ord">
          <ac:chgData name="Chittaranjan Hens" userId="6fc03958433e8a43" providerId="LiveId" clId="{42D43B35-69D7-4018-86D3-DB63EB80DB8C}" dt="2024-02-09T05:25:16.038" v="116" actId="167"/>
          <ac:picMkLst>
            <pc:docMk/>
            <pc:sldMk cId="2106924643" sldId="936"/>
            <ac:picMk id="3" creationId="{9C194537-FD2F-FE85-0730-92158903B34E}"/>
          </ac:picMkLst>
        </pc:picChg>
        <pc:picChg chg="mod">
          <ac:chgData name="Chittaranjan Hens" userId="6fc03958433e8a43" providerId="LiveId" clId="{42D43B35-69D7-4018-86D3-DB63EB80DB8C}" dt="2024-02-09T05:24:21.720" v="109" actId="14100"/>
          <ac:picMkLst>
            <pc:docMk/>
            <pc:sldMk cId="2106924643" sldId="936"/>
            <ac:picMk id="5" creationId="{1E75E533-21F8-5DD9-2041-BCCC4400101F}"/>
          </ac:picMkLst>
        </pc:picChg>
        <pc:picChg chg="mod">
          <ac:chgData name="Chittaranjan Hens" userId="6fc03958433e8a43" providerId="LiveId" clId="{42D43B35-69D7-4018-86D3-DB63EB80DB8C}" dt="2024-02-09T05:24:19.150" v="108"/>
          <ac:picMkLst>
            <pc:docMk/>
            <pc:sldMk cId="2106924643" sldId="936"/>
            <ac:picMk id="6" creationId="{B22CCABD-0B89-9573-3B83-7A10B72477EE}"/>
          </ac:picMkLst>
        </pc:picChg>
      </pc:sldChg>
      <pc:sldChg chg="addSp delSp modSp mod">
        <pc:chgData name="Chittaranjan Hens" userId="6fc03958433e8a43" providerId="LiveId" clId="{42D43B35-69D7-4018-86D3-DB63EB80DB8C}" dt="2024-02-09T05:42:32.804" v="125" actId="207"/>
        <pc:sldMkLst>
          <pc:docMk/>
          <pc:sldMk cId="3382058176" sldId="939"/>
        </pc:sldMkLst>
        <pc:spChg chg="mod">
          <ac:chgData name="Chittaranjan Hens" userId="6fc03958433e8a43" providerId="LiveId" clId="{42D43B35-69D7-4018-86D3-DB63EB80DB8C}" dt="2024-02-09T05:42:32.804" v="125" actId="207"/>
          <ac:spMkLst>
            <pc:docMk/>
            <pc:sldMk cId="3382058176" sldId="939"/>
            <ac:spMk id="10" creationId="{764850EA-0C20-9A61-B548-07BAC955CDFC}"/>
          </ac:spMkLst>
        </pc:spChg>
        <pc:picChg chg="add mod">
          <ac:chgData name="Chittaranjan Hens" userId="6fc03958433e8a43" providerId="LiveId" clId="{42D43B35-69D7-4018-86D3-DB63EB80DB8C}" dt="2024-02-09T05:35:14.931" v="122" actId="1076"/>
          <ac:picMkLst>
            <pc:docMk/>
            <pc:sldMk cId="3382058176" sldId="939"/>
            <ac:picMk id="3" creationId="{42A9B98B-8E8F-C884-A278-F90C1815D7B5}"/>
          </ac:picMkLst>
        </pc:picChg>
        <pc:picChg chg="add mod ord">
          <ac:chgData name="Chittaranjan Hens" userId="6fc03958433e8a43" providerId="LiveId" clId="{42D43B35-69D7-4018-86D3-DB63EB80DB8C}" dt="2024-02-09T05:42:29.743" v="124" actId="167"/>
          <ac:picMkLst>
            <pc:docMk/>
            <pc:sldMk cId="3382058176" sldId="939"/>
            <ac:picMk id="4" creationId="{D351B0F0-4E75-9C97-70BF-7B724FF9B87B}"/>
          </ac:picMkLst>
        </pc:picChg>
        <pc:picChg chg="del">
          <ac:chgData name="Chittaranjan Hens" userId="6fc03958433e8a43" providerId="LiveId" clId="{42D43B35-69D7-4018-86D3-DB63EB80DB8C}" dt="2024-02-09T05:25:33.958" v="117" actId="478"/>
          <ac:picMkLst>
            <pc:docMk/>
            <pc:sldMk cId="3382058176" sldId="939"/>
            <ac:picMk id="8" creationId="{337AA69C-732E-A042-1202-0B153B2B021E}"/>
          </ac:picMkLst>
        </pc:picChg>
      </pc:sldChg>
      <pc:sldChg chg="addSp modSp mod">
        <pc:chgData name="Chittaranjan Hens" userId="6fc03958433e8a43" providerId="LiveId" clId="{42D43B35-69D7-4018-86D3-DB63EB80DB8C}" dt="2024-02-09T05:42:36.755" v="127" actId="167"/>
        <pc:sldMkLst>
          <pc:docMk/>
          <pc:sldMk cId="489764128" sldId="940"/>
        </pc:sldMkLst>
        <pc:picChg chg="add mod ord">
          <ac:chgData name="Chittaranjan Hens" userId="6fc03958433e8a43" providerId="LiveId" clId="{42D43B35-69D7-4018-86D3-DB63EB80DB8C}" dt="2024-02-09T05:42:36.755" v="127" actId="167"/>
          <ac:picMkLst>
            <pc:docMk/>
            <pc:sldMk cId="489764128" sldId="940"/>
            <ac:picMk id="2" creationId="{9E3358F5-8173-D10E-CF2C-16979BD11CF1}"/>
          </ac:picMkLst>
        </pc:picChg>
      </pc:sldChg>
      <pc:sldChg chg="addSp modSp mod">
        <pc:chgData name="Chittaranjan Hens" userId="6fc03958433e8a43" providerId="LiveId" clId="{42D43B35-69D7-4018-86D3-DB63EB80DB8C}" dt="2024-02-09T05:42:41.245" v="129" actId="167"/>
        <pc:sldMkLst>
          <pc:docMk/>
          <pc:sldMk cId="3310402815" sldId="941"/>
        </pc:sldMkLst>
        <pc:picChg chg="add mod ord">
          <ac:chgData name="Chittaranjan Hens" userId="6fc03958433e8a43" providerId="LiveId" clId="{42D43B35-69D7-4018-86D3-DB63EB80DB8C}" dt="2024-02-09T05:42:41.245" v="129" actId="167"/>
          <ac:picMkLst>
            <pc:docMk/>
            <pc:sldMk cId="3310402815" sldId="941"/>
            <ac:picMk id="2" creationId="{397796C5-8393-A52D-2CD9-8329DEC081F2}"/>
          </ac:picMkLst>
        </pc:picChg>
      </pc:sldChg>
      <pc:sldChg chg="addSp modSp mod">
        <pc:chgData name="Chittaranjan Hens" userId="6fc03958433e8a43" providerId="LiveId" clId="{42D43B35-69D7-4018-86D3-DB63EB80DB8C}" dt="2024-02-09T05:42:44.872" v="131" actId="167"/>
        <pc:sldMkLst>
          <pc:docMk/>
          <pc:sldMk cId="1659936759" sldId="942"/>
        </pc:sldMkLst>
        <pc:picChg chg="add mod ord">
          <ac:chgData name="Chittaranjan Hens" userId="6fc03958433e8a43" providerId="LiveId" clId="{42D43B35-69D7-4018-86D3-DB63EB80DB8C}" dt="2024-02-09T05:42:44.872" v="131" actId="167"/>
          <ac:picMkLst>
            <pc:docMk/>
            <pc:sldMk cId="1659936759" sldId="942"/>
            <ac:picMk id="2" creationId="{CEE1719B-95D7-E8BC-212E-EF6FF42408DB}"/>
          </ac:picMkLst>
        </pc:picChg>
      </pc:sldChg>
      <pc:sldChg chg="addSp modSp mod">
        <pc:chgData name="Chittaranjan Hens" userId="6fc03958433e8a43" providerId="LiveId" clId="{42D43B35-69D7-4018-86D3-DB63EB80DB8C}" dt="2024-02-09T05:42:49.274" v="133" actId="167"/>
        <pc:sldMkLst>
          <pc:docMk/>
          <pc:sldMk cId="1336937933" sldId="943"/>
        </pc:sldMkLst>
        <pc:picChg chg="add mod ord">
          <ac:chgData name="Chittaranjan Hens" userId="6fc03958433e8a43" providerId="LiveId" clId="{42D43B35-69D7-4018-86D3-DB63EB80DB8C}" dt="2024-02-09T05:42:49.274" v="133" actId="167"/>
          <ac:picMkLst>
            <pc:docMk/>
            <pc:sldMk cId="1336937933" sldId="943"/>
            <ac:picMk id="2" creationId="{94576910-B8C3-073D-9805-73FA103C8391}"/>
          </ac:picMkLst>
        </pc:picChg>
      </pc:sldChg>
      <pc:sldChg chg="del">
        <pc:chgData name="Chittaranjan Hens" userId="6fc03958433e8a43" providerId="LiveId" clId="{42D43B35-69D7-4018-86D3-DB63EB80DB8C}" dt="2024-02-09T05:19:03.617" v="28" actId="47"/>
        <pc:sldMkLst>
          <pc:docMk/>
          <pc:sldMk cId="317136156" sldId="945"/>
        </pc:sldMkLst>
      </pc:sldChg>
      <pc:sldChg chg="del">
        <pc:chgData name="Chittaranjan Hens" userId="6fc03958433e8a43" providerId="LiveId" clId="{42D43B35-69D7-4018-86D3-DB63EB80DB8C}" dt="2024-02-09T05:19:04.073" v="29" actId="47"/>
        <pc:sldMkLst>
          <pc:docMk/>
          <pc:sldMk cId="4078940151" sldId="946"/>
        </pc:sldMkLst>
      </pc:sldChg>
      <pc:sldChg chg="del">
        <pc:chgData name="Chittaranjan Hens" userId="6fc03958433e8a43" providerId="LiveId" clId="{42D43B35-69D7-4018-86D3-DB63EB80DB8C}" dt="2024-02-09T05:19:04.372" v="30" actId="47"/>
        <pc:sldMkLst>
          <pc:docMk/>
          <pc:sldMk cId="2833410684" sldId="947"/>
        </pc:sldMkLst>
      </pc:sldChg>
      <pc:sldChg chg="del">
        <pc:chgData name="Chittaranjan Hens" userId="6fc03958433e8a43" providerId="LiveId" clId="{42D43B35-69D7-4018-86D3-DB63EB80DB8C}" dt="2024-02-09T05:19:04.451" v="31" actId="47"/>
        <pc:sldMkLst>
          <pc:docMk/>
          <pc:sldMk cId="1546363509" sldId="948"/>
        </pc:sldMkLst>
      </pc:sldChg>
      <pc:sldChg chg="del">
        <pc:chgData name="Chittaranjan Hens" userId="6fc03958433e8a43" providerId="LiveId" clId="{42D43B35-69D7-4018-86D3-DB63EB80DB8C}" dt="2024-02-09T05:19:04.655" v="32" actId="47"/>
        <pc:sldMkLst>
          <pc:docMk/>
          <pc:sldMk cId="1879579604" sldId="949"/>
        </pc:sldMkLst>
      </pc:sldChg>
      <pc:sldChg chg="del">
        <pc:chgData name="Chittaranjan Hens" userId="6fc03958433e8a43" providerId="LiveId" clId="{42D43B35-69D7-4018-86D3-DB63EB80DB8C}" dt="2024-02-09T05:19:04.860" v="33" actId="47"/>
        <pc:sldMkLst>
          <pc:docMk/>
          <pc:sldMk cId="358031486" sldId="950"/>
        </pc:sldMkLst>
      </pc:sldChg>
      <pc:sldChg chg="del">
        <pc:chgData name="Chittaranjan Hens" userId="6fc03958433e8a43" providerId="LiveId" clId="{42D43B35-69D7-4018-86D3-DB63EB80DB8C}" dt="2024-02-09T05:18:50.390" v="1" actId="47"/>
        <pc:sldMkLst>
          <pc:docMk/>
          <pc:sldMk cId="1261819578" sldId="953"/>
        </pc:sldMkLst>
      </pc:sldChg>
      <pc:sldChg chg="del">
        <pc:chgData name="Chittaranjan Hens" userId="6fc03958433e8a43" providerId="LiveId" clId="{42D43B35-69D7-4018-86D3-DB63EB80DB8C}" dt="2024-02-09T05:19:14.344" v="49" actId="47"/>
        <pc:sldMkLst>
          <pc:docMk/>
          <pc:sldMk cId="3825644397" sldId="955"/>
        </pc:sldMkLst>
      </pc:sldChg>
      <pc:sldChg chg="del">
        <pc:chgData name="Chittaranjan Hens" userId="6fc03958433e8a43" providerId="LiveId" clId="{42D43B35-69D7-4018-86D3-DB63EB80DB8C}" dt="2024-02-09T05:19:12.662" v="47" actId="47"/>
        <pc:sldMkLst>
          <pc:docMk/>
          <pc:sldMk cId="632445273" sldId="960"/>
        </pc:sldMkLst>
      </pc:sldChg>
      <pc:sldChg chg="del">
        <pc:chgData name="Chittaranjan Hens" userId="6fc03958433e8a43" providerId="LiveId" clId="{42D43B35-69D7-4018-86D3-DB63EB80DB8C}" dt="2024-02-09T05:19:17.382" v="50" actId="47"/>
        <pc:sldMkLst>
          <pc:docMk/>
          <pc:sldMk cId="519918953" sldId="961"/>
        </pc:sldMkLst>
      </pc:sldChg>
      <pc:sldMasterChg chg="delSldLayout">
        <pc:chgData name="Chittaranjan Hens" userId="6fc03958433e8a43" providerId="LiveId" clId="{42D43B35-69D7-4018-86D3-DB63EB80DB8C}" dt="2024-02-09T05:18:55.929" v="16" actId="47"/>
        <pc:sldMasterMkLst>
          <pc:docMk/>
          <pc:sldMasterMk cId="990058411" sldId="2147483648"/>
        </pc:sldMasterMkLst>
        <pc:sldLayoutChg chg="del">
          <pc:chgData name="Chittaranjan Hens" userId="6fc03958433e8a43" providerId="LiveId" clId="{42D43B35-69D7-4018-86D3-DB63EB80DB8C}" dt="2024-02-09T05:18:55.694" v="15" actId="47"/>
          <pc:sldLayoutMkLst>
            <pc:docMk/>
            <pc:sldMasterMk cId="990058411" sldId="2147483648"/>
            <pc:sldLayoutMk cId="1738176374" sldId="2147483660"/>
          </pc:sldLayoutMkLst>
        </pc:sldLayoutChg>
        <pc:sldLayoutChg chg="del">
          <pc:chgData name="Chittaranjan Hens" userId="6fc03958433e8a43" providerId="LiveId" clId="{42D43B35-69D7-4018-86D3-DB63EB80DB8C}" dt="2024-02-09T05:18:55.929" v="16" actId="47"/>
          <pc:sldLayoutMkLst>
            <pc:docMk/>
            <pc:sldMasterMk cId="990058411" sldId="2147483648"/>
            <pc:sldLayoutMk cId="3007513139" sldId="2147483661"/>
          </pc:sldLayoutMkLst>
        </pc:sldLayoutChg>
      </pc:sldMasterChg>
    </pc:docChg>
  </pc:docChgLst>
  <pc:docChgLst>
    <pc:chgData name="Chittaranjan Hens" userId="6fc03958433e8a43" providerId="LiveId" clId="{8D136F36-C1D9-423B-93C3-5AAF6E101A27}"/>
    <pc:docChg chg="custSel modSld">
      <pc:chgData name="Chittaranjan Hens" userId="6fc03958433e8a43" providerId="LiveId" clId="{8D136F36-C1D9-423B-93C3-5AAF6E101A27}" dt="2023-02-06T04:20:46.464" v="86" actId="20577"/>
      <pc:docMkLst>
        <pc:docMk/>
      </pc:docMkLst>
      <pc:sldChg chg="modSp">
        <pc:chgData name="Chittaranjan Hens" userId="6fc03958433e8a43" providerId="LiveId" clId="{8D136F36-C1D9-423B-93C3-5AAF6E101A27}" dt="2023-02-06T04:09:00.310" v="9" actId="20577"/>
        <pc:sldMkLst>
          <pc:docMk/>
          <pc:sldMk cId="4118174380" sldId="281"/>
        </pc:sldMkLst>
        <pc:spChg chg="mod">
          <ac:chgData name="Chittaranjan Hens" userId="6fc03958433e8a43" providerId="LiveId" clId="{8D136F36-C1D9-423B-93C3-5AAF6E101A27}" dt="2023-02-06T04:09:00.310" v="9" actId="20577"/>
          <ac:spMkLst>
            <pc:docMk/>
            <pc:sldMk cId="4118174380" sldId="281"/>
            <ac:spMk id="7" creationId="{6914705F-5DAA-074E-F1F8-BBCCA9869E73}"/>
          </ac:spMkLst>
        </pc:spChg>
      </pc:sldChg>
      <pc:sldChg chg="delSp modSp mod">
        <pc:chgData name="Chittaranjan Hens" userId="6fc03958433e8a43" providerId="LiveId" clId="{8D136F36-C1D9-423B-93C3-5AAF6E101A27}" dt="2023-02-06T04:04:24.016" v="1" actId="478"/>
        <pc:sldMkLst>
          <pc:docMk/>
          <pc:sldMk cId="3155934259" sldId="494"/>
        </pc:sldMkLst>
        <pc:spChg chg="del mod">
          <ac:chgData name="Chittaranjan Hens" userId="6fc03958433e8a43" providerId="LiveId" clId="{8D136F36-C1D9-423B-93C3-5AAF6E101A27}" dt="2023-02-06T04:04:24.016" v="1" actId="478"/>
          <ac:spMkLst>
            <pc:docMk/>
            <pc:sldMk cId="3155934259" sldId="494"/>
            <ac:spMk id="4" creationId="{E376CAE2-2CE4-7A54-6578-CF3CDEF9E367}"/>
          </ac:spMkLst>
        </pc:spChg>
      </pc:sldChg>
      <pc:sldChg chg="modSp mod">
        <pc:chgData name="Chittaranjan Hens" userId="6fc03958433e8a43" providerId="LiveId" clId="{8D136F36-C1D9-423B-93C3-5AAF6E101A27}" dt="2023-02-06T04:20:46.464" v="86" actId="20577"/>
        <pc:sldMkLst>
          <pc:docMk/>
          <pc:sldMk cId="4203961249" sldId="499"/>
        </pc:sldMkLst>
        <pc:spChg chg="mod">
          <ac:chgData name="Chittaranjan Hens" userId="6fc03958433e8a43" providerId="LiveId" clId="{8D136F36-C1D9-423B-93C3-5AAF6E101A27}" dt="2023-02-06T04:20:46.464" v="86" actId="20577"/>
          <ac:spMkLst>
            <pc:docMk/>
            <pc:sldMk cId="4203961249" sldId="499"/>
            <ac:spMk id="10" creationId="{01A96E18-E979-9E3C-2D58-AAA147C6EA59}"/>
          </ac:spMkLst>
        </pc:spChg>
      </pc:sldChg>
      <pc:sldChg chg="modSp">
        <pc:chgData name="Chittaranjan Hens" userId="6fc03958433e8a43" providerId="LiveId" clId="{8D136F36-C1D9-423B-93C3-5AAF6E101A27}" dt="2023-02-06T04:10:17.842" v="20" actId="20577"/>
        <pc:sldMkLst>
          <pc:docMk/>
          <pc:sldMk cId="225175671" sldId="500"/>
        </pc:sldMkLst>
        <pc:spChg chg="mod">
          <ac:chgData name="Chittaranjan Hens" userId="6fc03958433e8a43" providerId="LiveId" clId="{8D136F36-C1D9-423B-93C3-5AAF6E101A27}" dt="2023-02-06T04:10:17.842" v="20" actId="20577"/>
          <ac:spMkLst>
            <pc:docMk/>
            <pc:sldMk cId="225175671" sldId="500"/>
            <ac:spMk id="4" creationId="{AFE51AD9-A3D9-253A-1B86-5EF4D52F1C8E}"/>
          </ac:spMkLst>
        </pc:spChg>
      </pc:sldChg>
      <pc:sldChg chg="modSp mod">
        <pc:chgData name="Chittaranjan Hens" userId="6fc03958433e8a43" providerId="LiveId" clId="{8D136F36-C1D9-423B-93C3-5AAF6E101A27}" dt="2023-02-06T04:20:35.941" v="76" actId="20577"/>
        <pc:sldMkLst>
          <pc:docMk/>
          <pc:sldMk cId="1158314465" sldId="501"/>
        </pc:sldMkLst>
        <pc:spChg chg="mod">
          <ac:chgData name="Chittaranjan Hens" userId="6fc03958433e8a43" providerId="LiveId" clId="{8D136F36-C1D9-423B-93C3-5AAF6E101A27}" dt="2023-02-06T04:20:35.941" v="76" actId="20577"/>
          <ac:spMkLst>
            <pc:docMk/>
            <pc:sldMk cId="1158314465" sldId="501"/>
            <ac:spMk id="10" creationId="{01A96E18-E979-9E3C-2D58-AAA147C6EA59}"/>
          </ac:spMkLst>
        </pc:spChg>
      </pc:sldChg>
      <pc:sldChg chg="modSp mod">
        <pc:chgData name="Chittaranjan Hens" userId="6fc03958433e8a43" providerId="LiveId" clId="{8D136F36-C1D9-423B-93C3-5AAF6E101A27}" dt="2023-02-06T04:09:31.477" v="19" actId="20577"/>
        <pc:sldMkLst>
          <pc:docMk/>
          <pc:sldMk cId="3671995003" sldId="722"/>
        </pc:sldMkLst>
        <pc:spChg chg="mod">
          <ac:chgData name="Chittaranjan Hens" userId="6fc03958433e8a43" providerId="LiveId" clId="{8D136F36-C1D9-423B-93C3-5AAF6E101A27}" dt="2023-02-06T04:09:31.477" v="19" actId="20577"/>
          <ac:spMkLst>
            <pc:docMk/>
            <pc:sldMk cId="3671995003" sldId="722"/>
            <ac:spMk id="10" creationId="{01A96E18-E979-9E3C-2D58-AAA147C6EA59}"/>
          </ac:spMkLst>
        </pc:spChg>
      </pc:sldChg>
      <pc:sldChg chg="modSp">
        <pc:chgData name="Chittaranjan Hens" userId="6fc03958433e8a43" providerId="LiveId" clId="{8D136F36-C1D9-423B-93C3-5AAF6E101A27}" dt="2023-02-06T04:16:59.124" v="66" actId="20577"/>
        <pc:sldMkLst>
          <pc:docMk/>
          <pc:sldMk cId="150847126" sldId="724"/>
        </pc:sldMkLst>
        <pc:spChg chg="mod">
          <ac:chgData name="Chittaranjan Hens" userId="6fc03958433e8a43" providerId="LiveId" clId="{8D136F36-C1D9-423B-93C3-5AAF6E101A27}" dt="2023-02-06T04:16:59.124" v="66" actId="20577"/>
          <ac:spMkLst>
            <pc:docMk/>
            <pc:sldMk cId="150847126" sldId="724"/>
            <ac:spMk id="11" creationId="{C88415E0-5323-E1E7-CAEA-43160FD99A98}"/>
          </ac:spMkLst>
        </pc:spChg>
      </pc:sldChg>
    </pc:docChg>
  </pc:docChgLst>
  <pc:docChgLst>
    <pc:chgData name="Chittaranjan Hens" userId="6fc03958433e8a43" providerId="LiveId" clId="{466B0C18-DB56-4EB3-AF43-98E796DC89A7}"/>
    <pc:docChg chg="undo custSel addSld delSld modSld">
      <pc:chgData name="Chittaranjan Hens" userId="6fc03958433e8a43" providerId="LiveId" clId="{466B0C18-DB56-4EB3-AF43-98E796DC89A7}" dt="2024-02-07T12:16:29.564" v="824" actId="1076"/>
      <pc:docMkLst>
        <pc:docMk/>
      </pc:docMkLst>
      <pc:sldChg chg="addSp delSp modSp mod modAnim">
        <pc:chgData name="Chittaranjan Hens" userId="6fc03958433e8a43" providerId="LiveId" clId="{466B0C18-DB56-4EB3-AF43-98E796DC89A7}" dt="2024-02-06T11:22:54.764" v="244" actId="20577"/>
        <pc:sldMkLst>
          <pc:docMk/>
          <pc:sldMk cId="1491132943" sldId="954"/>
        </pc:sldMkLst>
        <pc:spChg chg="add mod">
          <ac:chgData name="Chittaranjan Hens" userId="6fc03958433e8a43" providerId="LiveId" clId="{466B0C18-DB56-4EB3-AF43-98E796DC89A7}" dt="2024-02-06T11:20:36.248" v="162" actId="1076"/>
          <ac:spMkLst>
            <pc:docMk/>
            <pc:sldMk cId="1491132943" sldId="954"/>
            <ac:spMk id="4" creationId="{0B1E0887-57F4-BEDD-C519-416BD58DC4C4}"/>
          </ac:spMkLst>
        </pc:spChg>
        <pc:spChg chg="add mod">
          <ac:chgData name="Chittaranjan Hens" userId="6fc03958433e8a43" providerId="LiveId" clId="{466B0C18-DB56-4EB3-AF43-98E796DC89A7}" dt="2024-02-06T11:22:37.472" v="240" actId="1076"/>
          <ac:spMkLst>
            <pc:docMk/>
            <pc:sldMk cId="1491132943" sldId="954"/>
            <ac:spMk id="5" creationId="{FFEE3F3A-F079-25DD-E6EF-E3D39F084E85}"/>
          </ac:spMkLst>
        </pc:spChg>
        <pc:spChg chg="mod">
          <ac:chgData name="Chittaranjan Hens" userId="6fc03958433e8a43" providerId="LiveId" clId="{466B0C18-DB56-4EB3-AF43-98E796DC89A7}" dt="2024-02-06T11:22:54.764" v="244" actId="20577"/>
          <ac:spMkLst>
            <pc:docMk/>
            <pc:sldMk cId="1491132943" sldId="954"/>
            <ac:spMk id="6" creationId="{C3B225BB-89C2-2E6C-A414-EA2FAD31AB7D}"/>
          </ac:spMkLst>
        </pc:spChg>
        <pc:spChg chg="add mod">
          <ac:chgData name="Chittaranjan Hens" userId="6fc03958433e8a43" providerId="LiveId" clId="{466B0C18-DB56-4EB3-AF43-98E796DC89A7}" dt="2024-02-06T11:22:42.017" v="242" actId="1076"/>
          <ac:spMkLst>
            <pc:docMk/>
            <pc:sldMk cId="1491132943" sldId="954"/>
            <ac:spMk id="11" creationId="{32892F95-19B0-8F7E-FBA0-0B9F13A66B07}"/>
          </ac:spMkLst>
        </pc:spChg>
        <pc:picChg chg="mod">
          <ac:chgData name="Chittaranjan Hens" userId="6fc03958433e8a43" providerId="LiveId" clId="{466B0C18-DB56-4EB3-AF43-98E796DC89A7}" dt="2024-02-06T11:22:34.505" v="239" actId="1076"/>
          <ac:picMkLst>
            <pc:docMk/>
            <pc:sldMk cId="1491132943" sldId="954"/>
            <ac:picMk id="3" creationId="{38745EDC-4031-FD0D-77C0-BB1FC8DA1072}"/>
          </ac:picMkLst>
        </pc:picChg>
        <pc:picChg chg="del">
          <ac:chgData name="Chittaranjan Hens" userId="6fc03958433e8a43" providerId="LiveId" clId="{466B0C18-DB56-4EB3-AF43-98E796DC89A7}" dt="2024-02-06T11:20:31.343" v="160" actId="478"/>
          <ac:picMkLst>
            <pc:docMk/>
            <pc:sldMk cId="1491132943" sldId="954"/>
            <ac:picMk id="7" creationId="{54151479-9D77-D44F-6650-AC5EF35C9948}"/>
          </ac:picMkLst>
        </pc:picChg>
      </pc:sldChg>
      <pc:sldChg chg="addSp delSp modSp mod">
        <pc:chgData name="Chittaranjan Hens" userId="6fc03958433e8a43" providerId="LiveId" clId="{466B0C18-DB56-4EB3-AF43-98E796DC89A7}" dt="2024-02-06T11:18:09.380" v="83" actId="1076"/>
        <pc:sldMkLst>
          <pc:docMk/>
          <pc:sldMk cId="3825644397" sldId="955"/>
        </pc:sldMkLst>
        <pc:spChg chg="add mod">
          <ac:chgData name="Chittaranjan Hens" userId="6fc03958433e8a43" providerId="LiveId" clId="{466B0C18-DB56-4EB3-AF43-98E796DC89A7}" dt="2024-02-06T11:18:09.380" v="83" actId="1076"/>
          <ac:spMkLst>
            <pc:docMk/>
            <pc:sldMk cId="3825644397" sldId="955"/>
            <ac:spMk id="4" creationId="{712E50EE-0794-4975-03FE-98BA5D4FFA4F}"/>
          </ac:spMkLst>
        </pc:spChg>
        <pc:picChg chg="del mod">
          <ac:chgData name="Chittaranjan Hens" userId="6fc03958433e8a43" providerId="LiveId" clId="{466B0C18-DB56-4EB3-AF43-98E796DC89A7}" dt="2024-02-06T11:16:51.567" v="32" actId="478"/>
          <ac:picMkLst>
            <pc:docMk/>
            <pc:sldMk cId="3825644397" sldId="955"/>
            <ac:picMk id="10243" creationId="{85543CA2-625F-87B1-BAD7-D42149E67CBC}"/>
          </ac:picMkLst>
        </pc:picChg>
      </pc:sldChg>
      <pc:sldChg chg="addSp delSp modSp mod modAnim">
        <pc:chgData name="Chittaranjan Hens" userId="6fc03958433e8a43" providerId="LiveId" clId="{466B0C18-DB56-4EB3-AF43-98E796DC89A7}" dt="2024-02-06T11:46:26.893" v="446" actId="20577"/>
        <pc:sldMkLst>
          <pc:docMk/>
          <pc:sldMk cId="919890244" sldId="956"/>
        </pc:sldMkLst>
        <pc:spChg chg="mod">
          <ac:chgData name="Chittaranjan Hens" userId="6fc03958433e8a43" providerId="LiveId" clId="{466B0C18-DB56-4EB3-AF43-98E796DC89A7}" dt="2024-02-06T11:46:26.893" v="446" actId="20577"/>
          <ac:spMkLst>
            <pc:docMk/>
            <pc:sldMk cId="919890244" sldId="956"/>
            <ac:spMk id="2" creationId="{D0A9994F-6A73-40A7-5867-88F0334E3F81}"/>
          </ac:spMkLst>
        </pc:spChg>
        <pc:spChg chg="add mod">
          <ac:chgData name="Chittaranjan Hens" userId="6fc03958433e8a43" providerId="LiveId" clId="{466B0C18-DB56-4EB3-AF43-98E796DC89A7}" dt="2024-02-06T11:46:11.427" v="422" actId="1076"/>
          <ac:spMkLst>
            <pc:docMk/>
            <pc:sldMk cId="919890244" sldId="956"/>
            <ac:spMk id="5" creationId="{86E7E476-899F-3F50-4ED4-657256405D76}"/>
          </ac:spMkLst>
        </pc:spChg>
        <pc:spChg chg="del">
          <ac:chgData name="Chittaranjan Hens" userId="6fc03958433e8a43" providerId="LiveId" clId="{466B0C18-DB56-4EB3-AF43-98E796DC89A7}" dt="2024-02-06T11:46:00.069" v="418" actId="478"/>
          <ac:spMkLst>
            <pc:docMk/>
            <pc:sldMk cId="919890244" sldId="956"/>
            <ac:spMk id="6" creationId="{241F15CD-1700-6DF9-9C15-F2A465A5C9B8}"/>
          </ac:spMkLst>
        </pc:spChg>
        <pc:spChg chg="add del mod">
          <ac:chgData name="Chittaranjan Hens" userId="6fc03958433e8a43" providerId="LiveId" clId="{466B0C18-DB56-4EB3-AF43-98E796DC89A7}" dt="2024-02-06T11:46:00.069" v="418" actId="478"/>
          <ac:spMkLst>
            <pc:docMk/>
            <pc:sldMk cId="919890244" sldId="956"/>
            <ac:spMk id="10" creationId="{6C02745B-BBEE-73B5-47C3-14BB0E1721D8}"/>
          </ac:spMkLst>
        </pc:spChg>
        <pc:spChg chg="add del mod">
          <ac:chgData name="Chittaranjan Hens" userId="6fc03958433e8a43" providerId="LiveId" clId="{466B0C18-DB56-4EB3-AF43-98E796DC89A7}" dt="2024-02-06T11:22:30.054" v="237" actId="21"/>
          <ac:spMkLst>
            <pc:docMk/>
            <pc:sldMk cId="919890244" sldId="956"/>
            <ac:spMk id="11" creationId="{32892F95-19B0-8F7E-FBA0-0B9F13A66B07}"/>
          </ac:spMkLst>
        </pc:spChg>
        <pc:spChg chg="del mod">
          <ac:chgData name="Chittaranjan Hens" userId="6fc03958433e8a43" providerId="LiveId" clId="{466B0C18-DB56-4EB3-AF43-98E796DC89A7}" dt="2024-02-06T11:14:24.032" v="28" actId="478"/>
          <ac:spMkLst>
            <pc:docMk/>
            <pc:sldMk cId="919890244" sldId="956"/>
            <ac:spMk id="14" creationId="{6393CDB1-07A3-10D4-642C-3D3907AD9C4A}"/>
          </ac:spMkLst>
        </pc:spChg>
        <pc:picChg chg="mod">
          <ac:chgData name="Chittaranjan Hens" userId="6fc03958433e8a43" providerId="LiveId" clId="{466B0C18-DB56-4EB3-AF43-98E796DC89A7}" dt="2024-02-06T11:46:05.958" v="421" actId="1076"/>
          <ac:picMkLst>
            <pc:docMk/>
            <pc:sldMk cId="919890244" sldId="956"/>
            <ac:picMk id="3" creationId="{8DE9D01B-ED06-C923-8A66-CBED4986E780}"/>
          </ac:picMkLst>
        </pc:picChg>
        <pc:picChg chg="del">
          <ac:chgData name="Chittaranjan Hens" userId="6fc03958433e8a43" providerId="LiveId" clId="{466B0C18-DB56-4EB3-AF43-98E796DC89A7}" dt="2024-02-06T11:20:46.294" v="164" actId="478"/>
          <ac:picMkLst>
            <pc:docMk/>
            <pc:sldMk cId="919890244" sldId="956"/>
            <ac:picMk id="7" creationId="{4F5569C5-28A2-1861-EE95-057D1FEEBDCE}"/>
          </ac:picMkLst>
        </pc:picChg>
        <pc:picChg chg="del">
          <ac:chgData name="Chittaranjan Hens" userId="6fc03958433e8a43" providerId="LiveId" clId="{466B0C18-DB56-4EB3-AF43-98E796DC89A7}" dt="2024-02-06T11:46:00.069" v="418" actId="478"/>
          <ac:picMkLst>
            <pc:docMk/>
            <pc:sldMk cId="919890244" sldId="956"/>
            <ac:picMk id="8" creationId="{88A21106-A1AC-3C9B-E764-D43DD61214B8}"/>
          </ac:picMkLst>
        </pc:picChg>
        <pc:picChg chg="del">
          <ac:chgData name="Chittaranjan Hens" userId="6fc03958433e8a43" providerId="LiveId" clId="{466B0C18-DB56-4EB3-AF43-98E796DC89A7}" dt="2024-02-06T11:46:00.069" v="418" actId="478"/>
          <ac:picMkLst>
            <pc:docMk/>
            <pc:sldMk cId="919890244" sldId="956"/>
            <ac:picMk id="9" creationId="{69FA7BF0-266E-2FBE-429F-2E31A1863267}"/>
          </ac:picMkLst>
        </pc:picChg>
        <pc:picChg chg="mod">
          <ac:chgData name="Chittaranjan Hens" userId="6fc03958433e8a43" providerId="LiveId" clId="{466B0C18-DB56-4EB3-AF43-98E796DC89A7}" dt="2024-02-06T11:46:02.660" v="419" actId="1076"/>
          <ac:picMkLst>
            <pc:docMk/>
            <pc:sldMk cId="919890244" sldId="956"/>
            <ac:picMk id="12" creationId="{74F5F586-F312-4E8D-8CA8-C50AE8D77E95}"/>
          </ac:picMkLst>
        </pc:picChg>
      </pc:sldChg>
      <pc:sldChg chg="addSp delSp modSp add mod modAnim">
        <pc:chgData name="Chittaranjan Hens" userId="6fc03958433e8a43" providerId="LiveId" clId="{466B0C18-DB56-4EB3-AF43-98E796DC89A7}" dt="2024-02-06T11:20:20.711" v="159"/>
        <pc:sldMkLst>
          <pc:docMk/>
          <pc:sldMk cId="519918953" sldId="961"/>
        </pc:sldMkLst>
        <pc:spChg chg="add mod">
          <ac:chgData name="Chittaranjan Hens" userId="6fc03958433e8a43" providerId="LiveId" clId="{466B0C18-DB56-4EB3-AF43-98E796DC89A7}" dt="2024-02-06T11:19:05.540" v="132" actId="1076"/>
          <ac:spMkLst>
            <pc:docMk/>
            <pc:sldMk cId="519918953" sldId="961"/>
            <ac:spMk id="4" creationId="{65BC7F03-C752-FAF5-CB59-7AAD31E427E9}"/>
          </ac:spMkLst>
        </pc:spChg>
        <pc:spChg chg="add mod">
          <ac:chgData name="Chittaranjan Hens" userId="6fc03958433e8a43" providerId="LiveId" clId="{466B0C18-DB56-4EB3-AF43-98E796DC89A7}" dt="2024-02-06T11:19:03.152" v="131" actId="1076"/>
          <ac:spMkLst>
            <pc:docMk/>
            <pc:sldMk cId="519918953" sldId="961"/>
            <ac:spMk id="5" creationId="{145724B3-691E-8524-D6FE-B4FE2AB306CA}"/>
          </ac:spMkLst>
        </pc:spChg>
        <pc:spChg chg="add mod">
          <ac:chgData name="Chittaranjan Hens" userId="6fc03958433e8a43" providerId="LiveId" clId="{466B0C18-DB56-4EB3-AF43-98E796DC89A7}" dt="2024-02-06T11:19:35.182" v="154" actId="1076"/>
          <ac:spMkLst>
            <pc:docMk/>
            <pc:sldMk cId="519918953" sldId="961"/>
            <ac:spMk id="10" creationId="{D70BE910-538B-97B4-3EB5-F983E01AE8ED}"/>
          </ac:spMkLst>
        </pc:spChg>
        <pc:picChg chg="del">
          <ac:chgData name="Chittaranjan Hens" userId="6fc03958433e8a43" providerId="LiveId" clId="{466B0C18-DB56-4EB3-AF43-98E796DC89A7}" dt="2024-02-06T11:18:59.276" v="130" actId="478"/>
          <ac:picMkLst>
            <pc:docMk/>
            <pc:sldMk cId="519918953" sldId="961"/>
            <ac:picMk id="10243" creationId="{D31B2079-B2E0-72FB-C3FC-3E0CE3959B91}"/>
          </ac:picMkLst>
        </pc:picChg>
      </pc:sldChg>
      <pc:sldChg chg="addSp delSp modSp add mod">
        <pc:chgData name="Chittaranjan Hens" userId="6fc03958433e8a43" providerId="LiveId" clId="{466B0C18-DB56-4EB3-AF43-98E796DC89A7}" dt="2024-02-06T11:35:02.572" v="339" actId="1076"/>
        <pc:sldMkLst>
          <pc:docMk/>
          <pc:sldMk cId="1810461425" sldId="962"/>
        </pc:sldMkLst>
        <pc:spChg chg="mod">
          <ac:chgData name="Chittaranjan Hens" userId="6fc03958433e8a43" providerId="LiveId" clId="{466B0C18-DB56-4EB3-AF43-98E796DC89A7}" dt="2024-02-06T11:29:17.611" v="246" actId="1076"/>
          <ac:spMkLst>
            <pc:docMk/>
            <pc:sldMk cId="1810461425" sldId="962"/>
            <ac:spMk id="5" creationId="{A43FDABF-0F76-452B-608D-3D53B822D567}"/>
          </ac:spMkLst>
        </pc:spChg>
        <pc:spChg chg="mod">
          <ac:chgData name="Chittaranjan Hens" userId="6fc03958433e8a43" providerId="LiveId" clId="{466B0C18-DB56-4EB3-AF43-98E796DC89A7}" dt="2024-02-06T11:34:37.025" v="326"/>
          <ac:spMkLst>
            <pc:docMk/>
            <pc:sldMk cId="1810461425" sldId="962"/>
            <ac:spMk id="6" creationId="{30AB4540-36BD-3A0D-E83A-B839309CE988}"/>
          </ac:spMkLst>
        </pc:spChg>
        <pc:spChg chg="add del mod">
          <ac:chgData name="Chittaranjan Hens" userId="6fc03958433e8a43" providerId="LiveId" clId="{466B0C18-DB56-4EB3-AF43-98E796DC89A7}" dt="2024-02-06T11:30:25.482" v="256" actId="478"/>
          <ac:spMkLst>
            <pc:docMk/>
            <pc:sldMk cId="1810461425" sldId="962"/>
            <ac:spMk id="7" creationId="{9E89EF0A-F126-DD32-D8B4-9B901EB4AEBB}"/>
          </ac:spMkLst>
        </pc:spChg>
        <pc:spChg chg="add del">
          <ac:chgData name="Chittaranjan Hens" userId="6fc03958433e8a43" providerId="LiveId" clId="{466B0C18-DB56-4EB3-AF43-98E796DC89A7}" dt="2024-02-06T11:30:04.778" v="252" actId="11529"/>
          <ac:spMkLst>
            <pc:docMk/>
            <pc:sldMk cId="1810461425" sldId="962"/>
            <ac:spMk id="10" creationId="{858A514C-BA98-415E-D5CA-16E3B5C1EAEE}"/>
          </ac:spMkLst>
        </pc:spChg>
        <pc:spChg chg="add mod">
          <ac:chgData name="Chittaranjan Hens" userId="6fc03958433e8a43" providerId="LiveId" clId="{466B0C18-DB56-4EB3-AF43-98E796DC89A7}" dt="2024-02-06T11:33:08.316" v="309" actId="1582"/>
          <ac:spMkLst>
            <pc:docMk/>
            <pc:sldMk cId="1810461425" sldId="962"/>
            <ac:spMk id="12" creationId="{DE34C430-889D-C863-2113-E893CD58F378}"/>
          </ac:spMkLst>
        </pc:spChg>
        <pc:spChg chg="add mod">
          <ac:chgData name="Chittaranjan Hens" userId="6fc03958433e8a43" providerId="LiveId" clId="{466B0C18-DB56-4EB3-AF43-98E796DC89A7}" dt="2024-02-06T11:31:20.747" v="281" actId="1076"/>
          <ac:spMkLst>
            <pc:docMk/>
            <pc:sldMk cId="1810461425" sldId="962"/>
            <ac:spMk id="13" creationId="{D011C4D7-0019-32E2-D5F1-1626496B3D2B}"/>
          </ac:spMkLst>
        </pc:spChg>
        <pc:spChg chg="add mod">
          <ac:chgData name="Chittaranjan Hens" userId="6fc03958433e8a43" providerId="LiveId" clId="{466B0C18-DB56-4EB3-AF43-98E796DC89A7}" dt="2024-02-06T11:32:51.512" v="308" actId="20577"/>
          <ac:spMkLst>
            <pc:docMk/>
            <pc:sldMk cId="1810461425" sldId="962"/>
            <ac:spMk id="14" creationId="{CE113722-82E9-9390-6989-2459A13174DB}"/>
          </ac:spMkLst>
        </pc:spChg>
        <pc:spChg chg="add mod">
          <ac:chgData name="Chittaranjan Hens" userId="6fc03958433e8a43" providerId="LiveId" clId="{466B0C18-DB56-4EB3-AF43-98E796DC89A7}" dt="2024-02-06T11:32:21.383" v="302" actId="20577"/>
          <ac:spMkLst>
            <pc:docMk/>
            <pc:sldMk cId="1810461425" sldId="962"/>
            <ac:spMk id="15" creationId="{A70AD799-4FDE-5623-66BC-E5C5E3D14EFE}"/>
          </ac:spMkLst>
        </pc:spChg>
        <pc:spChg chg="add mod">
          <ac:chgData name="Chittaranjan Hens" userId="6fc03958433e8a43" providerId="LiveId" clId="{466B0C18-DB56-4EB3-AF43-98E796DC89A7}" dt="2024-02-06T11:32:31.867" v="306" actId="20577"/>
          <ac:spMkLst>
            <pc:docMk/>
            <pc:sldMk cId="1810461425" sldId="962"/>
            <ac:spMk id="16" creationId="{5D4DD364-64C2-A59B-113C-9B672FD4EE3B}"/>
          </ac:spMkLst>
        </pc:spChg>
        <pc:spChg chg="add mod">
          <ac:chgData name="Chittaranjan Hens" userId="6fc03958433e8a43" providerId="LiveId" clId="{466B0C18-DB56-4EB3-AF43-98E796DC89A7}" dt="2024-02-06T11:34:29.575" v="325" actId="14100"/>
          <ac:spMkLst>
            <pc:docMk/>
            <pc:sldMk cId="1810461425" sldId="962"/>
            <ac:spMk id="19" creationId="{951A8302-3F1B-118A-3413-4F03A48AD403}"/>
          </ac:spMkLst>
        </pc:spChg>
        <pc:spChg chg="add mod">
          <ac:chgData name="Chittaranjan Hens" userId="6fc03958433e8a43" providerId="LiveId" clId="{466B0C18-DB56-4EB3-AF43-98E796DC89A7}" dt="2024-02-06T11:35:02.572" v="339" actId="1076"/>
          <ac:spMkLst>
            <pc:docMk/>
            <pc:sldMk cId="1810461425" sldId="962"/>
            <ac:spMk id="21" creationId="{84ACEEAC-5EAE-FE02-E1EB-FC706A989909}"/>
          </ac:spMkLst>
        </pc:spChg>
        <pc:cxnChg chg="add mod">
          <ac:chgData name="Chittaranjan Hens" userId="6fc03958433e8a43" providerId="LiveId" clId="{466B0C18-DB56-4EB3-AF43-98E796DC89A7}" dt="2024-02-06T11:33:39.047" v="313" actId="208"/>
          <ac:cxnSpMkLst>
            <pc:docMk/>
            <pc:sldMk cId="1810461425" sldId="962"/>
            <ac:cxnSpMk id="18" creationId="{8FCC90DC-A69E-223F-0954-826977E45608}"/>
          </ac:cxnSpMkLst>
        </pc:cxnChg>
      </pc:sldChg>
      <pc:sldChg chg="addSp modSp add mod">
        <pc:chgData name="Chittaranjan Hens" userId="6fc03958433e8a43" providerId="LiveId" clId="{466B0C18-DB56-4EB3-AF43-98E796DC89A7}" dt="2024-02-06T11:45:34.189" v="417" actId="20577"/>
        <pc:sldMkLst>
          <pc:docMk/>
          <pc:sldMk cId="3582002572" sldId="963"/>
        </pc:sldMkLst>
        <pc:spChg chg="add mod">
          <ac:chgData name="Chittaranjan Hens" userId="6fc03958433e8a43" providerId="LiveId" clId="{466B0C18-DB56-4EB3-AF43-98E796DC89A7}" dt="2024-02-06T11:41:03.465" v="383" actId="14100"/>
          <ac:spMkLst>
            <pc:docMk/>
            <pc:sldMk cId="3582002572" sldId="963"/>
            <ac:spMk id="7" creationId="{A38C019A-CD19-B9C3-9BCD-0EA3AEF8AC17}"/>
          </ac:spMkLst>
        </pc:spChg>
        <pc:spChg chg="add mod">
          <ac:chgData name="Chittaranjan Hens" userId="6fc03958433e8a43" providerId="LiveId" clId="{466B0C18-DB56-4EB3-AF43-98E796DC89A7}" dt="2024-02-06T11:45:34.189" v="417" actId="20577"/>
          <ac:spMkLst>
            <pc:docMk/>
            <pc:sldMk cId="3582002572" sldId="963"/>
            <ac:spMk id="10" creationId="{1545FDE2-F8B9-7F1C-3741-8B74D8447B6F}"/>
          </ac:spMkLst>
        </pc:spChg>
      </pc:sldChg>
      <pc:sldChg chg="addSp delSp modSp add mod modAnim">
        <pc:chgData name="Chittaranjan Hens" userId="6fc03958433e8a43" providerId="LiveId" clId="{466B0C18-DB56-4EB3-AF43-98E796DC89A7}" dt="2024-02-07T05:50:00.777" v="501" actId="20577"/>
        <pc:sldMkLst>
          <pc:docMk/>
          <pc:sldMk cId="3877887577" sldId="964"/>
        </pc:sldMkLst>
        <pc:spChg chg="mod">
          <ac:chgData name="Chittaranjan Hens" userId="6fc03958433e8a43" providerId="LiveId" clId="{466B0C18-DB56-4EB3-AF43-98E796DC89A7}" dt="2024-02-06T11:44:58.286" v="413" actId="207"/>
          <ac:spMkLst>
            <pc:docMk/>
            <pc:sldMk cId="3877887577" sldId="964"/>
            <ac:spMk id="4" creationId="{E409813A-CAD7-0DB1-44E4-5B0F8B447FD0}"/>
          </ac:spMkLst>
        </pc:spChg>
        <pc:spChg chg="mod">
          <ac:chgData name="Chittaranjan Hens" userId="6fc03958433e8a43" providerId="LiveId" clId="{466B0C18-DB56-4EB3-AF43-98E796DC89A7}" dt="2024-02-06T11:45:10.754" v="416" actId="207"/>
          <ac:spMkLst>
            <pc:docMk/>
            <pc:sldMk cId="3877887577" sldId="964"/>
            <ac:spMk id="5" creationId="{24F0816F-6B15-8886-57AD-AC86E4C7D686}"/>
          </ac:spMkLst>
        </pc:spChg>
        <pc:spChg chg="del">
          <ac:chgData name="Chittaranjan Hens" userId="6fc03958433e8a43" providerId="LiveId" clId="{466B0C18-DB56-4EB3-AF43-98E796DC89A7}" dt="2024-02-06T11:43:53.177" v="386" actId="478"/>
          <ac:spMkLst>
            <pc:docMk/>
            <pc:sldMk cId="3877887577" sldId="964"/>
            <ac:spMk id="6" creationId="{3EF4BB02-BAB2-3E15-99A7-D6AF3058C44E}"/>
          </ac:spMkLst>
        </pc:spChg>
        <pc:spChg chg="del">
          <ac:chgData name="Chittaranjan Hens" userId="6fc03958433e8a43" providerId="LiveId" clId="{466B0C18-DB56-4EB3-AF43-98E796DC89A7}" dt="2024-02-06T11:43:38.021" v="385" actId="478"/>
          <ac:spMkLst>
            <pc:docMk/>
            <pc:sldMk cId="3877887577" sldId="964"/>
            <ac:spMk id="7" creationId="{825EF6BE-3EE2-24A6-D3C6-9830CA7E2524}"/>
          </ac:spMkLst>
        </pc:spChg>
        <pc:spChg chg="del">
          <ac:chgData name="Chittaranjan Hens" userId="6fc03958433e8a43" providerId="LiveId" clId="{466B0C18-DB56-4EB3-AF43-98E796DC89A7}" dt="2024-02-06T11:43:53.177" v="386" actId="478"/>
          <ac:spMkLst>
            <pc:docMk/>
            <pc:sldMk cId="3877887577" sldId="964"/>
            <ac:spMk id="10" creationId="{396F130D-BCB4-7514-3BF2-F57FF910D92D}"/>
          </ac:spMkLst>
        </pc:spChg>
        <pc:spChg chg="mod">
          <ac:chgData name="Chittaranjan Hens" userId="6fc03958433e8a43" providerId="LiveId" clId="{466B0C18-DB56-4EB3-AF43-98E796DC89A7}" dt="2024-02-06T11:45:02.921" v="414" actId="207"/>
          <ac:spMkLst>
            <pc:docMk/>
            <pc:sldMk cId="3877887577" sldId="964"/>
            <ac:spMk id="11" creationId="{EA3819C3-F3C5-E6D3-7C16-F1A6D8E3608B}"/>
          </ac:spMkLst>
        </pc:spChg>
        <pc:spChg chg="del">
          <ac:chgData name="Chittaranjan Hens" userId="6fc03958433e8a43" providerId="LiveId" clId="{466B0C18-DB56-4EB3-AF43-98E796DC89A7}" dt="2024-02-06T11:43:53.177" v="386" actId="478"/>
          <ac:spMkLst>
            <pc:docMk/>
            <pc:sldMk cId="3877887577" sldId="964"/>
            <ac:spMk id="12" creationId="{0F12FE38-D7B9-992C-531E-8622B49761DE}"/>
          </ac:spMkLst>
        </pc:spChg>
        <pc:spChg chg="add mod">
          <ac:chgData name="Chittaranjan Hens" userId="6fc03958433e8a43" providerId="LiveId" clId="{466B0C18-DB56-4EB3-AF43-98E796DC89A7}" dt="2024-02-07T05:49:03.259" v="473" actId="404"/>
          <ac:spMkLst>
            <pc:docMk/>
            <pc:sldMk cId="3877887577" sldId="964"/>
            <ac:spMk id="12" creationId="{71233793-24D6-CA55-40D8-A2DB61C871A5}"/>
          </ac:spMkLst>
        </pc:spChg>
        <pc:spChg chg="del">
          <ac:chgData name="Chittaranjan Hens" userId="6fc03958433e8a43" providerId="LiveId" clId="{466B0C18-DB56-4EB3-AF43-98E796DC89A7}" dt="2024-02-06T11:43:53.177" v="386" actId="478"/>
          <ac:spMkLst>
            <pc:docMk/>
            <pc:sldMk cId="3877887577" sldId="964"/>
            <ac:spMk id="13" creationId="{085EBF23-E63D-675D-5836-186E521EC3E5}"/>
          </ac:spMkLst>
        </pc:spChg>
        <pc:spChg chg="add mod">
          <ac:chgData name="Chittaranjan Hens" userId="6fc03958433e8a43" providerId="LiveId" clId="{466B0C18-DB56-4EB3-AF43-98E796DC89A7}" dt="2024-02-07T05:49:34.400" v="489" actId="1076"/>
          <ac:spMkLst>
            <pc:docMk/>
            <pc:sldMk cId="3877887577" sldId="964"/>
            <ac:spMk id="13" creationId="{88B3C920-D770-D522-6626-0EDB92222971}"/>
          </ac:spMkLst>
        </pc:spChg>
        <pc:spChg chg="add mod">
          <ac:chgData name="Chittaranjan Hens" userId="6fc03958433e8a43" providerId="LiveId" clId="{466B0C18-DB56-4EB3-AF43-98E796DC89A7}" dt="2024-02-07T05:49:49.403" v="495" actId="20577"/>
          <ac:spMkLst>
            <pc:docMk/>
            <pc:sldMk cId="3877887577" sldId="964"/>
            <ac:spMk id="14" creationId="{119D5201-8C97-AAE9-2B0A-1F47DBD058E7}"/>
          </ac:spMkLst>
        </pc:spChg>
        <pc:spChg chg="del">
          <ac:chgData name="Chittaranjan Hens" userId="6fc03958433e8a43" providerId="LiveId" clId="{466B0C18-DB56-4EB3-AF43-98E796DC89A7}" dt="2024-02-06T11:43:53.177" v="386" actId="478"/>
          <ac:spMkLst>
            <pc:docMk/>
            <pc:sldMk cId="3877887577" sldId="964"/>
            <ac:spMk id="14" creationId="{E3E0D831-53AF-0A78-9B90-7EC50F83F68C}"/>
          </ac:spMkLst>
        </pc:spChg>
        <pc:spChg chg="del">
          <ac:chgData name="Chittaranjan Hens" userId="6fc03958433e8a43" providerId="LiveId" clId="{466B0C18-DB56-4EB3-AF43-98E796DC89A7}" dt="2024-02-06T11:43:53.177" v="386" actId="478"/>
          <ac:spMkLst>
            <pc:docMk/>
            <pc:sldMk cId="3877887577" sldId="964"/>
            <ac:spMk id="15" creationId="{3F072AF9-DF83-3A45-7B6E-350C31F79B16}"/>
          </ac:spMkLst>
        </pc:spChg>
        <pc:spChg chg="add mod">
          <ac:chgData name="Chittaranjan Hens" userId="6fc03958433e8a43" providerId="LiveId" clId="{466B0C18-DB56-4EB3-AF43-98E796DC89A7}" dt="2024-02-07T05:50:00.777" v="501" actId="20577"/>
          <ac:spMkLst>
            <pc:docMk/>
            <pc:sldMk cId="3877887577" sldId="964"/>
            <ac:spMk id="15" creationId="{A2A3CC88-E494-7093-32DE-557830B55910}"/>
          </ac:spMkLst>
        </pc:spChg>
        <pc:spChg chg="del">
          <ac:chgData name="Chittaranjan Hens" userId="6fc03958433e8a43" providerId="LiveId" clId="{466B0C18-DB56-4EB3-AF43-98E796DC89A7}" dt="2024-02-06T11:43:53.177" v="386" actId="478"/>
          <ac:spMkLst>
            <pc:docMk/>
            <pc:sldMk cId="3877887577" sldId="964"/>
            <ac:spMk id="16" creationId="{287F5FBA-95BF-32A7-83A3-9CD7C9AA89C5}"/>
          </ac:spMkLst>
        </pc:spChg>
        <pc:spChg chg="del">
          <ac:chgData name="Chittaranjan Hens" userId="6fc03958433e8a43" providerId="LiveId" clId="{466B0C18-DB56-4EB3-AF43-98E796DC89A7}" dt="2024-02-06T11:43:53.177" v="386" actId="478"/>
          <ac:spMkLst>
            <pc:docMk/>
            <pc:sldMk cId="3877887577" sldId="964"/>
            <ac:spMk id="19" creationId="{4C25AEFA-B265-3E5D-5462-718B349544C9}"/>
          </ac:spMkLst>
        </pc:spChg>
        <pc:spChg chg="del">
          <ac:chgData name="Chittaranjan Hens" userId="6fc03958433e8a43" providerId="LiveId" clId="{466B0C18-DB56-4EB3-AF43-98E796DC89A7}" dt="2024-02-06T11:43:53.177" v="386" actId="478"/>
          <ac:spMkLst>
            <pc:docMk/>
            <pc:sldMk cId="3877887577" sldId="964"/>
            <ac:spMk id="21" creationId="{F4416E4D-ADE8-E7F4-B9F8-3870A4299A63}"/>
          </ac:spMkLst>
        </pc:spChg>
        <pc:picChg chg="mod">
          <ac:chgData name="Chittaranjan Hens" userId="6fc03958433e8a43" providerId="LiveId" clId="{466B0C18-DB56-4EB3-AF43-98E796DC89A7}" dt="2024-02-06T11:43:56.619" v="388" actId="1076"/>
          <ac:picMkLst>
            <pc:docMk/>
            <pc:sldMk cId="3877887577" sldId="964"/>
            <ac:picMk id="3" creationId="{E533C738-45A5-0969-1E69-767FBD53FAC8}"/>
          </ac:picMkLst>
        </pc:picChg>
        <pc:picChg chg="add mod">
          <ac:chgData name="Chittaranjan Hens" userId="6fc03958433e8a43" providerId="LiveId" clId="{466B0C18-DB56-4EB3-AF43-98E796DC89A7}" dt="2024-02-06T11:47:40.379" v="447"/>
          <ac:picMkLst>
            <pc:docMk/>
            <pc:sldMk cId="3877887577" sldId="964"/>
            <ac:picMk id="17" creationId="{AA61B93C-0841-94E3-368B-1319F46A7E7B}"/>
          </ac:picMkLst>
        </pc:picChg>
        <pc:picChg chg="add mod">
          <ac:chgData name="Chittaranjan Hens" userId="6fc03958433e8a43" providerId="LiveId" clId="{466B0C18-DB56-4EB3-AF43-98E796DC89A7}" dt="2024-02-06T11:47:40.379" v="447"/>
          <ac:picMkLst>
            <pc:docMk/>
            <pc:sldMk cId="3877887577" sldId="964"/>
            <ac:picMk id="20" creationId="{747CDDB2-E328-9585-DB74-B98F9165BABC}"/>
          </ac:picMkLst>
        </pc:picChg>
        <pc:picChg chg="add mod">
          <ac:chgData name="Chittaranjan Hens" userId="6fc03958433e8a43" providerId="LiveId" clId="{466B0C18-DB56-4EB3-AF43-98E796DC89A7}" dt="2024-02-06T11:47:40.379" v="447"/>
          <ac:picMkLst>
            <pc:docMk/>
            <pc:sldMk cId="3877887577" sldId="964"/>
            <ac:picMk id="22" creationId="{3D6C89C3-181B-4F3D-4630-6777A448875C}"/>
          </ac:picMkLst>
        </pc:picChg>
        <pc:cxnChg chg="add mod">
          <ac:chgData name="Chittaranjan Hens" userId="6fc03958433e8a43" providerId="LiveId" clId="{466B0C18-DB56-4EB3-AF43-98E796DC89A7}" dt="2024-02-07T05:47:33.790" v="451" actId="1582"/>
          <ac:cxnSpMkLst>
            <pc:docMk/>
            <pc:sldMk cId="3877887577" sldId="964"/>
            <ac:cxnSpMk id="7" creationId="{2A56A77A-F306-EEAE-31B3-079DE679A199}"/>
          </ac:cxnSpMkLst>
        </pc:cxnChg>
      </pc:sldChg>
      <pc:sldChg chg="addSp delSp modSp add mod">
        <pc:chgData name="Chittaranjan Hens" userId="6fc03958433e8a43" providerId="LiveId" clId="{466B0C18-DB56-4EB3-AF43-98E796DC89A7}" dt="2024-02-07T10:51:10.866" v="762" actId="167"/>
        <pc:sldMkLst>
          <pc:docMk/>
          <pc:sldMk cId="2115680944" sldId="965"/>
        </pc:sldMkLst>
        <pc:picChg chg="del">
          <ac:chgData name="Chittaranjan Hens" userId="6fc03958433e8a43" providerId="LiveId" clId="{466B0C18-DB56-4EB3-AF43-98E796DC89A7}" dt="2024-02-07T10:51:07.597" v="760" actId="478"/>
          <ac:picMkLst>
            <pc:docMk/>
            <pc:sldMk cId="2115680944" sldId="965"/>
            <ac:picMk id="3" creationId="{27CC21C8-D544-4E70-DE74-C9275D7C5EE0}"/>
          </ac:picMkLst>
        </pc:picChg>
        <pc:picChg chg="add mod ord">
          <ac:chgData name="Chittaranjan Hens" userId="6fc03958433e8a43" providerId="LiveId" clId="{466B0C18-DB56-4EB3-AF43-98E796DC89A7}" dt="2024-02-07T10:51:10.866" v="762" actId="167"/>
          <ac:picMkLst>
            <pc:docMk/>
            <pc:sldMk cId="2115680944" sldId="965"/>
            <ac:picMk id="6" creationId="{2F0EA9F1-19BA-8F22-B8FB-0B7E821092AD}"/>
          </ac:picMkLst>
        </pc:picChg>
      </pc:sldChg>
      <pc:sldChg chg="addSp delSp modSp add del mod modAnim">
        <pc:chgData name="Chittaranjan Hens" userId="6fc03958433e8a43" providerId="LiveId" clId="{466B0C18-DB56-4EB3-AF43-98E796DC89A7}" dt="2024-02-07T10:50:33.485" v="751" actId="2696"/>
        <pc:sldMkLst>
          <pc:docMk/>
          <pc:sldMk cId="2350111423" sldId="965"/>
        </pc:sldMkLst>
        <pc:spChg chg="mod">
          <ac:chgData name="Chittaranjan Hens" userId="6fc03958433e8a43" providerId="LiveId" clId="{466B0C18-DB56-4EB3-AF43-98E796DC89A7}" dt="2024-02-07T10:49:50.900" v="746" actId="20577"/>
          <ac:spMkLst>
            <pc:docMk/>
            <pc:sldMk cId="2350111423" sldId="965"/>
            <ac:spMk id="2" creationId="{36984017-95AF-F72D-15E6-75B67A739F7C}"/>
          </ac:spMkLst>
        </pc:spChg>
        <pc:spChg chg="mod">
          <ac:chgData name="Chittaranjan Hens" userId="6fc03958433e8a43" providerId="LiveId" clId="{466B0C18-DB56-4EB3-AF43-98E796DC89A7}" dt="2024-02-07T10:39:38.680" v="505" actId="1076"/>
          <ac:spMkLst>
            <pc:docMk/>
            <pc:sldMk cId="2350111423" sldId="965"/>
            <ac:spMk id="5" creationId="{9C633EAC-DA31-316E-2468-D474A47D2373}"/>
          </ac:spMkLst>
        </pc:spChg>
        <pc:spChg chg="del">
          <ac:chgData name="Chittaranjan Hens" userId="6fc03958433e8a43" providerId="LiveId" clId="{466B0C18-DB56-4EB3-AF43-98E796DC89A7}" dt="2024-02-07T10:39:35.379" v="504" actId="478"/>
          <ac:spMkLst>
            <pc:docMk/>
            <pc:sldMk cId="2350111423" sldId="965"/>
            <ac:spMk id="12" creationId="{98FB3F10-2D56-8D19-0C4E-9CC36C13A9C4}"/>
          </ac:spMkLst>
        </pc:spChg>
        <pc:spChg chg="del">
          <ac:chgData name="Chittaranjan Hens" userId="6fc03958433e8a43" providerId="LiveId" clId="{466B0C18-DB56-4EB3-AF43-98E796DC89A7}" dt="2024-02-07T10:39:35.379" v="504" actId="478"/>
          <ac:spMkLst>
            <pc:docMk/>
            <pc:sldMk cId="2350111423" sldId="965"/>
            <ac:spMk id="13" creationId="{4DFB0370-ADB2-0691-3F70-F7048E744442}"/>
          </ac:spMkLst>
        </pc:spChg>
        <pc:spChg chg="del">
          <ac:chgData name="Chittaranjan Hens" userId="6fc03958433e8a43" providerId="LiveId" clId="{466B0C18-DB56-4EB3-AF43-98E796DC89A7}" dt="2024-02-07T10:39:35.379" v="504" actId="478"/>
          <ac:spMkLst>
            <pc:docMk/>
            <pc:sldMk cId="2350111423" sldId="965"/>
            <ac:spMk id="14" creationId="{9121672C-EAAD-46F2-2FAA-C1C5A70A0141}"/>
          </ac:spMkLst>
        </pc:spChg>
        <pc:spChg chg="del">
          <ac:chgData name="Chittaranjan Hens" userId="6fc03958433e8a43" providerId="LiveId" clId="{466B0C18-DB56-4EB3-AF43-98E796DC89A7}" dt="2024-02-07T10:39:35.379" v="504" actId="478"/>
          <ac:spMkLst>
            <pc:docMk/>
            <pc:sldMk cId="2350111423" sldId="965"/>
            <ac:spMk id="15" creationId="{3F137A6D-FA57-3A9F-7CB3-E8EA3F3E1B75}"/>
          </ac:spMkLst>
        </pc:spChg>
        <pc:picChg chg="del">
          <ac:chgData name="Chittaranjan Hens" userId="6fc03958433e8a43" providerId="LiveId" clId="{466B0C18-DB56-4EB3-AF43-98E796DC89A7}" dt="2024-02-07T10:39:29.604" v="503" actId="478"/>
          <ac:picMkLst>
            <pc:docMk/>
            <pc:sldMk cId="2350111423" sldId="965"/>
            <ac:picMk id="8" creationId="{6DE6DC1F-9176-0D14-161F-2C672CCEFE91}"/>
          </ac:picMkLst>
        </pc:picChg>
        <pc:picChg chg="del">
          <ac:chgData name="Chittaranjan Hens" userId="6fc03958433e8a43" providerId="LiveId" clId="{466B0C18-DB56-4EB3-AF43-98E796DC89A7}" dt="2024-02-07T10:39:29.604" v="503" actId="478"/>
          <ac:picMkLst>
            <pc:docMk/>
            <pc:sldMk cId="2350111423" sldId="965"/>
            <ac:picMk id="9" creationId="{A8E478B1-9DE8-B520-46B8-A92DA3C77D59}"/>
          </ac:picMkLst>
        </pc:picChg>
        <pc:picChg chg="add mod">
          <ac:chgData name="Chittaranjan Hens" userId="6fc03958433e8a43" providerId="LiveId" clId="{466B0C18-DB56-4EB3-AF43-98E796DC89A7}" dt="2024-02-07T10:39:42.108" v="507" actId="1076"/>
          <ac:picMkLst>
            <pc:docMk/>
            <pc:sldMk cId="2350111423" sldId="965"/>
            <ac:picMk id="10" creationId="{8E5067A5-768F-3A12-8041-5CFE56AA6C27}"/>
          </ac:picMkLst>
        </pc:picChg>
        <pc:picChg chg="del">
          <ac:chgData name="Chittaranjan Hens" userId="6fc03958433e8a43" providerId="LiveId" clId="{466B0C18-DB56-4EB3-AF43-98E796DC89A7}" dt="2024-02-07T10:39:29.604" v="503" actId="478"/>
          <ac:picMkLst>
            <pc:docMk/>
            <pc:sldMk cId="2350111423" sldId="965"/>
            <ac:picMk id="17" creationId="{D1F6C223-4ECF-F0F1-026B-533B9364BC36}"/>
          </ac:picMkLst>
        </pc:picChg>
        <pc:picChg chg="del">
          <ac:chgData name="Chittaranjan Hens" userId="6fc03958433e8a43" providerId="LiveId" clId="{466B0C18-DB56-4EB3-AF43-98E796DC89A7}" dt="2024-02-07T10:39:29.604" v="503" actId="478"/>
          <ac:picMkLst>
            <pc:docMk/>
            <pc:sldMk cId="2350111423" sldId="965"/>
            <ac:picMk id="20" creationId="{FF540B74-8303-8E55-84B3-242BBE4B4CA7}"/>
          </ac:picMkLst>
        </pc:picChg>
        <pc:picChg chg="del">
          <ac:chgData name="Chittaranjan Hens" userId="6fc03958433e8a43" providerId="LiveId" clId="{466B0C18-DB56-4EB3-AF43-98E796DC89A7}" dt="2024-02-07T10:39:29.604" v="503" actId="478"/>
          <ac:picMkLst>
            <pc:docMk/>
            <pc:sldMk cId="2350111423" sldId="965"/>
            <ac:picMk id="22" creationId="{121CF0E0-5323-3BAA-6A20-B5F286197CC0}"/>
          </ac:picMkLst>
        </pc:picChg>
        <pc:cxnChg chg="del">
          <ac:chgData name="Chittaranjan Hens" userId="6fc03958433e8a43" providerId="LiveId" clId="{466B0C18-DB56-4EB3-AF43-98E796DC89A7}" dt="2024-02-07T10:39:29.604" v="503" actId="478"/>
          <ac:cxnSpMkLst>
            <pc:docMk/>
            <pc:sldMk cId="2350111423" sldId="965"/>
            <ac:cxnSpMk id="7" creationId="{CB23E82C-64E5-25C1-9800-FB7790B0D8D8}"/>
          </ac:cxnSpMkLst>
        </pc:cxnChg>
      </pc:sldChg>
      <pc:sldChg chg="addSp delSp modSp add mod">
        <pc:chgData name="Chittaranjan Hens" userId="6fc03958433e8a43" providerId="LiveId" clId="{466B0C18-DB56-4EB3-AF43-98E796DC89A7}" dt="2024-02-07T10:51:02.784" v="759" actId="167"/>
        <pc:sldMkLst>
          <pc:docMk/>
          <pc:sldMk cId="131186945" sldId="966"/>
        </pc:sldMkLst>
        <pc:picChg chg="add mod ord">
          <ac:chgData name="Chittaranjan Hens" userId="6fc03958433e8a43" providerId="LiveId" clId="{466B0C18-DB56-4EB3-AF43-98E796DC89A7}" dt="2024-02-07T10:51:02.784" v="759" actId="167"/>
          <ac:picMkLst>
            <pc:docMk/>
            <pc:sldMk cId="131186945" sldId="966"/>
            <ac:picMk id="2" creationId="{D1B8130B-C473-DB37-A3E4-F26CA7AF0692}"/>
          </ac:picMkLst>
        </pc:picChg>
        <pc:picChg chg="del">
          <ac:chgData name="Chittaranjan Hens" userId="6fc03958433e8a43" providerId="LiveId" clId="{466B0C18-DB56-4EB3-AF43-98E796DC89A7}" dt="2024-02-07T10:50:59.661" v="757" actId="478"/>
          <ac:picMkLst>
            <pc:docMk/>
            <pc:sldMk cId="131186945" sldId="966"/>
            <ac:picMk id="3" creationId="{1A0CCD3C-644D-0C35-C9B0-6A908AF657C1}"/>
          </ac:picMkLst>
        </pc:picChg>
      </pc:sldChg>
      <pc:sldChg chg="addSp delSp modSp add del mod modAnim">
        <pc:chgData name="Chittaranjan Hens" userId="6fc03958433e8a43" providerId="LiveId" clId="{466B0C18-DB56-4EB3-AF43-98E796DC89A7}" dt="2024-02-07T10:50:33.485" v="751" actId="2696"/>
        <pc:sldMkLst>
          <pc:docMk/>
          <pc:sldMk cId="3157473482" sldId="966"/>
        </pc:sldMkLst>
        <pc:spChg chg="del">
          <ac:chgData name="Chittaranjan Hens" userId="6fc03958433e8a43" providerId="LiveId" clId="{466B0C18-DB56-4EB3-AF43-98E796DC89A7}" dt="2024-02-07T10:49:59.707" v="747" actId="478"/>
          <ac:spMkLst>
            <pc:docMk/>
            <pc:sldMk cId="3157473482" sldId="966"/>
            <ac:spMk id="2" creationId="{F8EE3FBE-6EF6-05B6-6A8D-1F94924CCB7A}"/>
          </ac:spMkLst>
        </pc:spChg>
        <pc:spChg chg="add mod">
          <ac:chgData name="Chittaranjan Hens" userId="6fc03958433e8a43" providerId="LiveId" clId="{466B0C18-DB56-4EB3-AF43-98E796DC89A7}" dt="2024-02-07T10:47:25.075" v="636" actId="20577"/>
          <ac:spMkLst>
            <pc:docMk/>
            <pc:sldMk cId="3157473482" sldId="966"/>
            <ac:spMk id="8" creationId="{8980D951-9745-6B28-23A8-EE374336ACBE}"/>
          </ac:spMkLst>
        </pc:spChg>
        <pc:spChg chg="add mod">
          <ac:chgData name="Chittaranjan Hens" userId="6fc03958433e8a43" providerId="LiveId" clId="{466B0C18-DB56-4EB3-AF43-98E796DC89A7}" dt="2024-02-07T10:48:09.650" v="666" actId="1076"/>
          <ac:spMkLst>
            <pc:docMk/>
            <pc:sldMk cId="3157473482" sldId="966"/>
            <ac:spMk id="9" creationId="{65403C6A-32C0-9524-DC02-2C942B9868DD}"/>
          </ac:spMkLst>
        </pc:spChg>
        <pc:spChg chg="add mod">
          <ac:chgData name="Chittaranjan Hens" userId="6fc03958433e8a43" providerId="LiveId" clId="{466B0C18-DB56-4EB3-AF43-98E796DC89A7}" dt="2024-02-07T10:45:48.587" v="603" actId="164"/>
          <ac:spMkLst>
            <pc:docMk/>
            <pc:sldMk cId="3157473482" sldId="966"/>
            <ac:spMk id="14" creationId="{6DA1A227-C739-749B-763E-DF66227E740C}"/>
          </ac:spMkLst>
        </pc:spChg>
        <pc:spChg chg="add mod">
          <ac:chgData name="Chittaranjan Hens" userId="6fc03958433e8a43" providerId="LiveId" clId="{466B0C18-DB56-4EB3-AF43-98E796DC89A7}" dt="2024-02-07T10:48:38.536" v="685" actId="20577"/>
          <ac:spMkLst>
            <pc:docMk/>
            <pc:sldMk cId="3157473482" sldId="966"/>
            <ac:spMk id="16" creationId="{35DFE18F-A5BA-048C-1BFB-F95B0915032C}"/>
          </ac:spMkLst>
        </pc:spChg>
        <pc:spChg chg="add mod">
          <ac:chgData name="Chittaranjan Hens" userId="6fc03958433e8a43" providerId="LiveId" clId="{466B0C18-DB56-4EB3-AF43-98E796DC89A7}" dt="2024-02-07T10:49:10.898" v="695" actId="207"/>
          <ac:spMkLst>
            <pc:docMk/>
            <pc:sldMk cId="3157473482" sldId="966"/>
            <ac:spMk id="17" creationId="{DF7BD423-3E62-9158-A8D6-9FC919FBF80F}"/>
          </ac:spMkLst>
        </pc:spChg>
        <pc:spChg chg="add mod">
          <ac:chgData name="Chittaranjan Hens" userId="6fc03958433e8a43" providerId="LiveId" clId="{466B0C18-DB56-4EB3-AF43-98E796DC89A7}" dt="2024-02-07T10:50:00.742" v="748"/>
          <ac:spMkLst>
            <pc:docMk/>
            <pc:sldMk cId="3157473482" sldId="966"/>
            <ac:spMk id="19" creationId="{07B632B7-BB4D-C1E0-A4C7-7AE0A9020D02}"/>
          </ac:spMkLst>
        </pc:spChg>
        <pc:grpChg chg="add mod">
          <ac:chgData name="Chittaranjan Hens" userId="6fc03958433e8a43" providerId="LiveId" clId="{466B0C18-DB56-4EB3-AF43-98E796DC89A7}" dt="2024-02-07T10:45:48.587" v="603" actId="164"/>
          <ac:grpSpMkLst>
            <pc:docMk/>
            <pc:sldMk cId="3157473482" sldId="966"/>
            <ac:grpSpMk id="15" creationId="{336CD5A1-3897-F319-1D9B-97643FC4F08D}"/>
          </ac:grpSpMkLst>
        </pc:grpChg>
        <pc:picChg chg="mod">
          <ac:chgData name="Chittaranjan Hens" userId="6fc03958433e8a43" providerId="LiveId" clId="{466B0C18-DB56-4EB3-AF43-98E796DC89A7}" dt="2024-02-07T10:42:19.573" v="583" actId="1076"/>
          <ac:picMkLst>
            <pc:docMk/>
            <pc:sldMk cId="3157473482" sldId="966"/>
            <ac:picMk id="3" creationId="{07BF0FFA-1891-4F1F-A640-2E4B6CC9BC78}"/>
          </ac:picMkLst>
        </pc:picChg>
        <pc:picChg chg="add del mod">
          <ac:chgData name="Chittaranjan Hens" userId="6fc03958433e8a43" providerId="LiveId" clId="{466B0C18-DB56-4EB3-AF43-98E796DC89A7}" dt="2024-02-07T10:41:39.647" v="566" actId="478"/>
          <ac:picMkLst>
            <pc:docMk/>
            <pc:sldMk cId="3157473482" sldId="966"/>
            <ac:picMk id="7" creationId="{FE5F0DEB-6F23-9E92-7FA0-8D0391A4F02E}"/>
          </ac:picMkLst>
        </pc:picChg>
        <pc:picChg chg="mod">
          <ac:chgData name="Chittaranjan Hens" userId="6fc03958433e8a43" providerId="LiveId" clId="{466B0C18-DB56-4EB3-AF43-98E796DC89A7}" dt="2024-02-07T10:40:02.609" v="510" actId="1076"/>
          <ac:picMkLst>
            <pc:docMk/>
            <pc:sldMk cId="3157473482" sldId="966"/>
            <ac:picMk id="10" creationId="{84F9F525-D024-C366-6C0E-75786F75F732}"/>
          </ac:picMkLst>
        </pc:picChg>
        <pc:picChg chg="add mod modCrop">
          <ac:chgData name="Chittaranjan Hens" userId="6fc03958433e8a43" providerId="LiveId" clId="{466B0C18-DB56-4EB3-AF43-98E796DC89A7}" dt="2024-02-07T10:45:48.587" v="603" actId="164"/>
          <ac:picMkLst>
            <pc:docMk/>
            <pc:sldMk cId="3157473482" sldId="966"/>
            <ac:picMk id="13" creationId="{57F3EE8F-4568-F7E5-150E-8B71BF630CB8}"/>
          </ac:picMkLst>
        </pc:picChg>
      </pc:sldChg>
      <pc:sldChg chg="addSp delSp modSp add del mod modAnim">
        <pc:chgData name="Chittaranjan Hens" userId="6fc03958433e8a43" providerId="LiveId" clId="{466B0C18-DB56-4EB3-AF43-98E796DC89A7}" dt="2024-02-07T10:50:33.485" v="751" actId="2696"/>
        <pc:sldMkLst>
          <pc:docMk/>
          <pc:sldMk cId="1185138130" sldId="967"/>
        </pc:sldMkLst>
        <pc:spChg chg="del">
          <ac:chgData name="Chittaranjan Hens" userId="6fc03958433e8a43" providerId="LiveId" clId="{466B0C18-DB56-4EB3-AF43-98E796DC89A7}" dt="2024-02-07T10:50:04.427" v="749" actId="478"/>
          <ac:spMkLst>
            <pc:docMk/>
            <pc:sldMk cId="1185138130" sldId="967"/>
            <ac:spMk id="2" creationId="{8D395212-6060-E9B9-2343-DA9093E004BC}"/>
          </ac:spMkLst>
        </pc:spChg>
        <pc:spChg chg="del">
          <ac:chgData name="Chittaranjan Hens" userId="6fc03958433e8a43" providerId="LiveId" clId="{466B0C18-DB56-4EB3-AF43-98E796DC89A7}" dt="2024-02-07T10:46:06.214" v="607" actId="478"/>
          <ac:spMkLst>
            <pc:docMk/>
            <pc:sldMk cId="1185138130" sldId="967"/>
            <ac:spMk id="4" creationId="{309564B8-B834-0960-C601-3C5823E531A1}"/>
          </ac:spMkLst>
        </pc:spChg>
        <pc:spChg chg="del">
          <ac:chgData name="Chittaranjan Hens" userId="6fc03958433e8a43" providerId="LiveId" clId="{466B0C18-DB56-4EB3-AF43-98E796DC89A7}" dt="2024-02-07T10:46:08.445" v="609" actId="478"/>
          <ac:spMkLst>
            <pc:docMk/>
            <pc:sldMk cId="1185138130" sldId="967"/>
            <ac:spMk id="5" creationId="{EAB366AC-CD0F-5CB0-F38D-8336C40E2E87}"/>
          </ac:spMkLst>
        </pc:spChg>
        <pc:spChg chg="add mod">
          <ac:chgData name="Chittaranjan Hens" userId="6fc03958433e8a43" providerId="LiveId" clId="{466B0C18-DB56-4EB3-AF43-98E796DC89A7}" dt="2024-02-07T10:50:05.482" v="750"/>
          <ac:spMkLst>
            <pc:docMk/>
            <pc:sldMk cId="1185138130" sldId="967"/>
            <ac:spMk id="6" creationId="{CB929BB0-C097-DB73-4407-FBA6893AB59E}"/>
          </ac:spMkLst>
        </pc:spChg>
        <pc:spChg chg="mod">
          <ac:chgData name="Chittaranjan Hens" userId="6fc03958433e8a43" providerId="LiveId" clId="{466B0C18-DB56-4EB3-AF43-98E796DC89A7}" dt="2024-02-07T10:46:15.003" v="612" actId="1076"/>
          <ac:spMkLst>
            <pc:docMk/>
            <pc:sldMk cId="1185138130" sldId="967"/>
            <ac:spMk id="8" creationId="{75B841AB-6888-9EA1-5757-864D1170C09D}"/>
          </ac:spMkLst>
        </pc:spChg>
        <pc:spChg chg="mod">
          <ac:chgData name="Chittaranjan Hens" userId="6fc03958433e8a43" providerId="LiveId" clId="{466B0C18-DB56-4EB3-AF43-98E796DC89A7}" dt="2024-02-07T10:46:18.660" v="613" actId="1076"/>
          <ac:spMkLst>
            <pc:docMk/>
            <pc:sldMk cId="1185138130" sldId="967"/>
            <ac:spMk id="9" creationId="{9C9A337C-C73F-795B-7F8F-E5094B93E783}"/>
          </ac:spMkLst>
        </pc:spChg>
        <pc:spChg chg="del">
          <ac:chgData name="Chittaranjan Hens" userId="6fc03958433e8a43" providerId="LiveId" clId="{466B0C18-DB56-4EB3-AF43-98E796DC89A7}" dt="2024-02-07T10:46:07.284" v="608" actId="478"/>
          <ac:spMkLst>
            <pc:docMk/>
            <pc:sldMk cId="1185138130" sldId="967"/>
            <ac:spMk id="11" creationId="{480D1DB3-54AF-A6BF-DE00-9F107BD09021}"/>
          </ac:spMkLst>
        </pc:spChg>
        <pc:grpChg chg="mod">
          <ac:chgData name="Chittaranjan Hens" userId="6fc03958433e8a43" providerId="LiveId" clId="{466B0C18-DB56-4EB3-AF43-98E796DC89A7}" dt="2024-02-07T10:46:10.298" v="610" actId="1076"/>
          <ac:grpSpMkLst>
            <pc:docMk/>
            <pc:sldMk cId="1185138130" sldId="967"/>
            <ac:grpSpMk id="15" creationId="{C80EBB6C-2DB6-22F1-3D36-F7E3963F2A00}"/>
          </ac:grpSpMkLst>
        </pc:grpChg>
        <pc:picChg chg="del">
          <ac:chgData name="Chittaranjan Hens" userId="6fc03958433e8a43" providerId="LiveId" clId="{466B0C18-DB56-4EB3-AF43-98E796DC89A7}" dt="2024-02-07T10:46:04.381" v="606" actId="478"/>
          <ac:picMkLst>
            <pc:docMk/>
            <pc:sldMk cId="1185138130" sldId="967"/>
            <ac:picMk id="10" creationId="{55B88CB4-2C40-455A-B35C-E9FE76B146A6}"/>
          </ac:picMkLst>
        </pc:picChg>
      </pc:sldChg>
      <pc:sldChg chg="addSp delSp modSp add mod modAnim">
        <pc:chgData name="Chittaranjan Hens" userId="6fc03958433e8a43" providerId="LiveId" clId="{466B0C18-DB56-4EB3-AF43-98E796DC89A7}" dt="2024-02-07T12:14:18.780" v="817" actId="1076"/>
        <pc:sldMkLst>
          <pc:docMk/>
          <pc:sldMk cId="3276677654" sldId="967"/>
        </pc:sldMkLst>
        <pc:spChg chg="add mod">
          <ac:chgData name="Chittaranjan Hens" userId="6fc03958433e8a43" providerId="LiveId" clId="{466B0C18-DB56-4EB3-AF43-98E796DC89A7}" dt="2024-02-07T10:51:44.465" v="765" actId="1076"/>
          <ac:spMkLst>
            <pc:docMk/>
            <pc:sldMk cId="3276677654" sldId="967"/>
            <ac:spMk id="4" creationId="{28B1982B-7784-FA5A-C0B9-BA2044985DD6}"/>
          </ac:spMkLst>
        </pc:spChg>
        <pc:spChg chg="add mod">
          <ac:chgData name="Chittaranjan Hens" userId="6fc03958433e8a43" providerId="LiveId" clId="{466B0C18-DB56-4EB3-AF43-98E796DC89A7}" dt="2024-02-07T10:51:47.162" v="766" actId="1076"/>
          <ac:spMkLst>
            <pc:docMk/>
            <pc:sldMk cId="3276677654" sldId="967"/>
            <ac:spMk id="5" creationId="{83AE6A18-1212-FB74-5CEC-E6BCE0F19598}"/>
          </ac:spMkLst>
        </pc:spChg>
        <pc:spChg chg="add mod">
          <ac:chgData name="Chittaranjan Hens" userId="6fc03958433e8a43" providerId="LiveId" clId="{466B0C18-DB56-4EB3-AF43-98E796DC89A7}" dt="2024-02-07T10:51:39.171" v="764" actId="1076"/>
          <ac:spMkLst>
            <pc:docMk/>
            <pc:sldMk cId="3276677654" sldId="967"/>
            <ac:spMk id="7" creationId="{239601FD-A13C-3AE4-36F3-D47254FE9E97}"/>
          </ac:spMkLst>
        </pc:spChg>
        <pc:picChg chg="add mod ord">
          <ac:chgData name="Chittaranjan Hens" userId="6fc03958433e8a43" providerId="LiveId" clId="{466B0C18-DB56-4EB3-AF43-98E796DC89A7}" dt="2024-02-07T10:50:49.715" v="755" actId="167"/>
          <ac:picMkLst>
            <pc:docMk/>
            <pc:sldMk cId="3276677654" sldId="967"/>
            <ac:picMk id="2" creationId="{CE66E92E-44F0-C98D-7F3D-AB6633EAC1BD}"/>
          </ac:picMkLst>
        </pc:picChg>
        <pc:picChg chg="del">
          <ac:chgData name="Chittaranjan Hens" userId="6fc03958433e8a43" providerId="LiveId" clId="{466B0C18-DB56-4EB3-AF43-98E796DC89A7}" dt="2024-02-07T10:50:46.770" v="753" actId="478"/>
          <ac:picMkLst>
            <pc:docMk/>
            <pc:sldMk cId="3276677654" sldId="967"/>
            <ac:picMk id="3" creationId="{9974828F-3FCE-F75F-5F17-A4809B11B08B}"/>
          </ac:picMkLst>
        </pc:picChg>
        <pc:picChg chg="add mod">
          <ac:chgData name="Chittaranjan Hens" userId="6fc03958433e8a43" providerId="LiveId" clId="{466B0C18-DB56-4EB3-AF43-98E796DC89A7}" dt="2024-02-07T12:13:16.976" v="810" actId="1076"/>
          <ac:picMkLst>
            <pc:docMk/>
            <pc:sldMk cId="3276677654" sldId="967"/>
            <ac:picMk id="11" creationId="{134444AF-BB8A-7772-98E5-59173E33101C}"/>
          </ac:picMkLst>
        </pc:picChg>
        <pc:picChg chg="add mod">
          <ac:chgData name="Chittaranjan Hens" userId="6fc03958433e8a43" providerId="LiveId" clId="{466B0C18-DB56-4EB3-AF43-98E796DC89A7}" dt="2024-02-07T12:13:22.220" v="813" actId="1076"/>
          <ac:picMkLst>
            <pc:docMk/>
            <pc:sldMk cId="3276677654" sldId="967"/>
            <ac:picMk id="16" creationId="{C716FC72-DE65-B35A-E572-E5FE11F706F6}"/>
          </ac:picMkLst>
        </pc:picChg>
        <pc:picChg chg="add mod">
          <ac:chgData name="Chittaranjan Hens" userId="6fc03958433e8a43" providerId="LiveId" clId="{466B0C18-DB56-4EB3-AF43-98E796DC89A7}" dt="2024-02-07T12:14:18.780" v="817" actId="1076"/>
          <ac:picMkLst>
            <pc:docMk/>
            <pc:sldMk cId="3276677654" sldId="967"/>
            <ac:picMk id="19" creationId="{B0D4BDC0-8FAA-D98F-C3F0-18A2D64370A4}"/>
          </ac:picMkLst>
        </pc:picChg>
        <pc:cxnChg chg="del">
          <ac:chgData name="Chittaranjan Hens" userId="6fc03958433e8a43" providerId="LiveId" clId="{466B0C18-DB56-4EB3-AF43-98E796DC89A7}" dt="2024-02-07T10:50:56.862" v="756" actId="478"/>
          <ac:cxnSpMkLst>
            <pc:docMk/>
            <pc:sldMk cId="3276677654" sldId="967"/>
            <ac:cxnSpMk id="18" creationId="{B97E66BF-6B71-6BD4-F96A-2F8ECC6EE1BB}"/>
          </ac:cxnSpMkLst>
        </pc:cxnChg>
      </pc:sldChg>
      <pc:sldChg chg="addSp delSp modSp add mod setBg">
        <pc:chgData name="Chittaranjan Hens" userId="6fc03958433e8a43" providerId="LiveId" clId="{466B0C18-DB56-4EB3-AF43-98E796DC89A7}" dt="2024-02-07T12:12:43.359" v="802" actId="1076"/>
        <pc:sldMkLst>
          <pc:docMk/>
          <pc:sldMk cId="215519510" sldId="968"/>
        </pc:sldMkLst>
        <pc:spChg chg="add del">
          <ac:chgData name="Chittaranjan Hens" userId="6fc03958433e8a43" providerId="LiveId" clId="{466B0C18-DB56-4EB3-AF43-98E796DC89A7}" dt="2024-02-07T11:59:09.487" v="773" actId="478"/>
          <ac:spMkLst>
            <pc:docMk/>
            <pc:sldMk cId="215519510" sldId="968"/>
            <ac:spMk id="4" creationId="{818BE086-06E3-7720-DD6F-067CA7410E61}"/>
          </ac:spMkLst>
        </pc:spChg>
        <pc:spChg chg="add del">
          <ac:chgData name="Chittaranjan Hens" userId="6fc03958433e8a43" providerId="LiveId" clId="{466B0C18-DB56-4EB3-AF43-98E796DC89A7}" dt="2024-02-07T11:59:09.487" v="773" actId="478"/>
          <ac:spMkLst>
            <pc:docMk/>
            <pc:sldMk cId="215519510" sldId="968"/>
            <ac:spMk id="5" creationId="{20DE4D1F-4F1D-B339-C9A7-6401AE3C6787}"/>
          </ac:spMkLst>
        </pc:spChg>
        <pc:spChg chg="del mod">
          <ac:chgData name="Chittaranjan Hens" userId="6fc03958433e8a43" providerId="LiveId" clId="{466B0C18-DB56-4EB3-AF43-98E796DC89A7}" dt="2024-02-07T12:00:24.115" v="784" actId="478"/>
          <ac:spMkLst>
            <pc:docMk/>
            <pc:sldMk cId="215519510" sldId="968"/>
            <ac:spMk id="6" creationId="{BF41213A-5F33-687C-1AF8-82D27FF6F69E}"/>
          </ac:spMkLst>
        </pc:spChg>
        <pc:spChg chg="add del">
          <ac:chgData name="Chittaranjan Hens" userId="6fc03958433e8a43" providerId="LiveId" clId="{466B0C18-DB56-4EB3-AF43-98E796DC89A7}" dt="2024-02-07T11:59:09.487" v="773" actId="478"/>
          <ac:spMkLst>
            <pc:docMk/>
            <pc:sldMk cId="215519510" sldId="968"/>
            <ac:spMk id="7" creationId="{5754162C-044B-A4CC-2AF9-E1D46D947138}"/>
          </ac:spMkLst>
        </pc:spChg>
        <pc:spChg chg="add del">
          <ac:chgData name="Chittaranjan Hens" userId="6fc03958433e8a43" providerId="LiveId" clId="{466B0C18-DB56-4EB3-AF43-98E796DC89A7}" dt="2024-02-07T11:59:09.487" v="773" actId="478"/>
          <ac:spMkLst>
            <pc:docMk/>
            <pc:sldMk cId="215519510" sldId="968"/>
            <ac:spMk id="8" creationId="{FB80F235-B38E-1232-E691-57150B01E681}"/>
          </ac:spMkLst>
        </pc:spChg>
        <pc:spChg chg="add del">
          <ac:chgData name="Chittaranjan Hens" userId="6fc03958433e8a43" providerId="LiveId" clId="{466B0C18-DB56-4EB3-AF43-98E796DC89A7}" dt="2024-02-07T11:59:09.487" v="773" actId="478"/>
          <ac:spMkLst>
            <pc:docMk/>
            <pc:sldMk cId="215519510" sldId="968"/>
            <ac:spMk id="9" creationId="{17D60D01-C989-1534-9C16-A4974784A3B5}"/>
          </ac:spMkLst>
        </pc:spChg>
        <pc:spChg chg="add del">
          <ac:chgData name="Chittaranjan Hens" userId="6fc03958433e8a43" providerId="LiveId" clId="{466B0C18-DB56-4EB3-AF43-98E796DC89A7}" dt="2024-02-07T11:59:53.874" v="778" actId="26606"/>
          <ac:spMkLst>
            <pc:docMk/>
            <pc:sldMk cId="215519510" sldId="968"/>
            <ac:spMk id="12" creationId="{022BDE4A-8A20-4A69-9C5A-581C82036A4D}"/>
          </ac:spMkLst>
        </pc:spChg>
        <pc:spChg chg="add">
          <ac:chgData name="Chittaranjan Hens" userId="6fc03958433e8a43" providerId="LiveId" clId="{466B0C18-DB56-4EB3-AF43-98E796DC89A7}" dt="2024-02-07T12:00:00.795" v="782" actId="26606"/>
          <ac:spMkLst>
            <pc:docMk/>
            <pc:sldMk cId="215519510" sldId="968"/>
            <ac:spMk id="13" creationId="{022BDE4A-8A20-4A69-9C5A-581C82036A4D}"/>
          </ac:spMkLst>
        </pc:spChg>
        <pc:spChg chg="add del">
          <ac:chgData name="Chittaranjan Hens" userId="6fc03958433e8a43" providerId="LiveId" clId="{466B0C18-DB56-4EB3-AF43-98E796DC89A7}" dt="2024-02-07T11:59:58.139" v="780" actId="26606"/>
          <ac:spMkLst>
            <pc:docMk/>
            <pc:sldMk cId="215519510" sldId="968"/>
            <ac:spMk id="16" creationId="{F8446B12-7391-4711-8B31-112A0B896C76}"/>
          </ac:spMkLst>
        </pc:spChg>
        <pc:spChg chg="add mod">
          <ac:chgData name="Chittaranjan Hens" userId="6fc03958433e8a43" providerId="LiveId" clId="{466B0C18-DB56-4EB3-AF43-98E796DC89A7}" dt="2024-02-07T12:00:26.293" v="785"/>
          <ac:spMkLst>
            <pc:docMk/>
            <pc:sldMk cId="215519510" sldId="968"/>
            <ac:spMk id="20" creationId="{161282C8-0F12-1CFA-B73C-5E9A9F8F9BC5}"/>
          </ac:spMkLst>
        </pc:spChg>
        <pc:grpChg chg="add del">
          <ac:chgData name="Chittaranjan Hens" userId="6fc03958433e8a43" providerId="LiveId" clId="{466B0C18-DB56-4EB3-AF43-98E796DC89A7}" dt="2024-02-07T11:59:09.487" v="773" actId="478"/>
          <ac:grpSpMkLst>
            <pc:docMk/>
            <pc:sldMk cId="215519510" sldId="968"/>
            <ac:grpSpMk id="15" creationId="{55D11F93-6292-A8C6-22BE-0392225F760C}"/>
          </ac:grpSpMkLst>
        </pc:grpChg>
        <pc:grpChg chg="add del">
          <ac:chgData name="Chittaranjan Hens" userId="6fc03958433e8a43" providerId="LiveId" clId="{466B0C18-DB56-4EB3-AF43-98E796DC89A7}" dt="2024-02-07T11:59:58.139" v="780" actId="26606"/>
          <ac:grpSpMkLst>
            <pc:docMk/>
            <pc:sldMk cId="215519510" sldId="968"/>
            <ac:grpSpMk id="17" creationId="{AC0B7807-0C83-4963-821A-69B172722E49}"/>
          </ac:grpSpMkLst>
        </pc:grpChg>
        <pc:picChg chg="add del mod ord">
          <ac:chgData name="Chittaranjan Hens" userId="6fc03958433e8a43" providerId="LiveId" clId="{466B0C18-DB56-4EB3-AF43-98E796DC89A7}" dt="2024-02-07T12:12:42.007" v="801" actId="1076"/>
          <ac:picMkLst>
            <pc:docMk/>
            <pc:sldMk cId="215519510" sldId="968"/>
            <ac:picMk id="2" creationId="{620F05D0-1CD3-4BAE-2E80-03210CA37EBF}"/>
          </ac:picMkLst>
        </pc:picChg>
        <pc:picChg chg="add mod">
          <ac:chgData name="Chittaranjan Hens" userId="6fc03958433e8a43" providerId="LiveId" clId="{466B0C18-DB56-4EB3-AF43-98E796DC89A7}" dt="2024-02-07T12:12:43.359" v="802" actId="1076"/>
          <ac:picMkLst>
            <pc:docMk/>
            <pc:sldMk cId="215519510" sldId="968"/>
            <ac:picMk id="10" creationId="{29673676-2C44-4FE6-965B-2C956E757B77}"/>
          </ac:picMkLst>
        </pc:picChg>
        <pc:picChg chg="add del">
          <ac:chgData name="Chittaranjan Hens" userId="6fc03958433e8a43" providerId="LiveId" clId="{466B0C18-DB56-4EB3-AF43-98E796DC89A7}" dt="2024-02-07T11:59:09.487" v="773" actId="478"/>
          <ac:picMkLst>
            <pc:docMk/>
            <pc:sldMk cId="215519510" sldId="968"/>
            <ac:picMk id="11" creationId="{9E52DD6A-94F5-4E1C-B290-192AB73C8822}"/>
          </ac:picMkLst>
        </pc:picChg>
      </pc:sldChg>
      <pc:sldChg chg="addSp delSp modSp add del mod">
        <pc:chgData name="Chittaranjan Hens" userId="6fc03958433e8a43" providerId="LiveId" clId="{466B0C18-DB56-4EB3-AF43-98E796DC89A7}" dt="2024-02-07T12:03:29.266" v="800" actId="47"/>
        <pc:sldMkLst>
          <pc:docMk/>
          <pc:sldMk cId="1232742997" sldId="969"/>
        </pc:sldMkLst>
        <pc:spChg chg="add mod">
          <ac:chgData name="Chittaranjan Hens" userId="6fc03958433e8a43" providerId="LiveId" clId="{466B0C18-DB56-4EB3-AF43-98E796DC89A7}" dt="2024-02-07T12:00:31.547" v="787"/>
          <ac:spMkLst>
            <pc:docMk/>
            <pc:sldMk cId="1232742997" sldId="969"/>
            <ac:spMk id="3" creationId="{03B7E72B-D57E-ACE7-A8B0-4EED9894610A}"/>
          </ac:spMkLst>
        </pc:spChg>
        <pc:spChg chg="del">
          <ac:chgData name="Chittaranjan Hens" userId="6fc03958433e8a43" providerId="LiveId" clId="{466B0C18-DB56-4EB3-AF43-98E796DC89A7}" dt="2024-02-07T12:00:30.520" v="786" actId="478"/>
          <ac:spMkLst>
            <pc:docMk/>
            <pc:sldMk cId="1232742997" sldId="969"/>
            <ac:spMk id="6" creationId="{50BCBC30-6206-1C07-4AA2-010DFF6D4DE3}"/>
          </ac:spMkLst>
        </pc:spChg>
        <pc:spChg chg="add mod">
          <ac:chgData name="Chittaranjan Hens" userId="6fc03958433e8a43" providerId="LiveId" clId="{466B0C18-DB56-4EB3-AF43-98E796DC89A7}" dt="2024-02-07T12:02:20.278" v="798" actId="1582"/>
          <ac:spMkLst>
            <pc:docMk/>
            <pc:sldMk cId="1232742997" sldId="969"/>
            <ac:spMk id="7" creationId="{B27C10ED-2683-A422-7BDA-4D256246F029}"/>
          </ac:spMkLst>
        </pc:spChg>
        <pc:picChg chg="add del mod">
          <ac:chgData name="Chittaranjan Hens" userId="6fc03958433e8a43" providerId="LiveId" clId="{466B0C18-DB56-4EB3-AF43-98E796DC89A7}" dt="2024-02-07T12:03:27.695" v="799" actId="478"/>
          <ac:picMkLst>
            <pc:docMk/>
            <pc:sldMk cId="1232742997" sldId="969"/>
            <ac:picMk id="5" creationId="{8EBAE956-ACF5-D2AF-183F-29FBEB340A7E}"/>
          </ac:picMkLst>
        </pc:picChg>
        <pc:picChg chg="del">
          <ac:chgData name="Chittaranjan Hens" userId="6fc03958433e8a43" providerId="LiveId" clId="{466B0C18-DB56-4EB3-AF43-98E796DC89A7}" dt="2024-02-07T12:00:34.823" v="788" actId="478"/>
          <ac:picMkLst>
            <pc:docMk/>
            <pc:sldMk cId="1232742997" sldId="969"/>
            <ac:picMk id="10" creationId="{762DB52C-2E52-6B3D-B855-5076162A1C4B}"/>
          </ac:picMkLst>
        </pc:picChg>
      </pc:sldChg>
      <pc:sldChg chg="addSp delSp modSp add mod">
        <pc:chgData name="Chittaranjan Hens" userId="6fc03958433e8a43" providerId="LiveId" clId="{466B0C18-DB56-4EB3-AF43-98E796DC89A7}" dt="2024-02-07T12:16:29.564" v="824" actId="1076"/>
        <pc:sldMkLst>
          <pc:docMk/>
          <pc:sldMk cId="3220906733" sldId="969"/>
        </pc:sldMkLst>
        <pc:picChg chg="add mod">
          <ac:chgData name="Chittaranjan Hens" userId="6fc03958433e8a43" providerId="LiveId" clId="{466B0C18-DB56-4EB3-AF43-98E796DC89A7}" dt="2024-02-07T12:16:29.564" v="824" actId="1076"/>
          <ac:picMkLst>
            <pc:docMk/>
            <pc:sldMk cId="3220906733" sldId="969"/>
            <ac:picMk id="4" creationId="{5B1562A2-AACE-556A-9397-0F5DA55CB11D}"/>
          </ac:picMkLst>
        </pc:picChg>
        <pc:picChg chg="del">
          <ac:chgData name="Chittaranjan Hens" userId="6fc03958433e8a43" providerId="LiveId" clId="{466B0C18-DB56-4EB3-AF43-98E796DC89A7}" dt="2024-02-07T12:16:16.327" v="819" actId="478"/>
          <ac:picMkLst>
            <pc:docMk/>
            <pc:sldMk cId="3220906733" sldId="969"/>
            <ac:picMk id="10" creationId="{9250F034-DA07-1C85-72C0-4EC2C0A0F1FF}"/>
          </ac:picMkLst>
        </pc:picChg>
      </pc:sldChg>
    </pc:docChg>
  </pc:docChgLst>
  <pc:docChgLst>
    <pc:chgData name="Chittaranjan Hens" userId="6fc03958433e8a43" providerId="LiveId" clId="{73EE3A76-75DD-4FD0-A022-FD58A41A07EA}"/>
    <pc:docChg chg="custSel addSld delSld modSld">
      <pc:chgData name="Chittaranjan Hens" userId="6fc03958433e8a43" providerId="LiveId" clId="{73EE3A76-75DD-4FD0-A022-FD58A41A07EA}" dt="2024-02-01T11:59:24.964" v="20" actId="47"/>
      <pc:docMkLst>
        <pc:docMk/>
      </pc:docMkLst>
      <pc:sldChg chg="del">
        <pc:chgData name="Chittaranjan Hens" userId="6fc03958433e8a43" providerId="LiveId" clId="{73EE3A76-75DD-4FD0-A022-FD58A41A07EA}" dt="2024-02-01T11:59:24.964" v="20" actId="47"/>
        <pc:sldMkLst>
          <pc:docMk/>
          <pc:sldMk cId="4118174380" sldId="281"/>
        </pc:sldMkLst>
      </pc:sldChg>
      <pc:sldChg chg="add">
        <pc:chgData name="Chittaranjan Hens" userId="6fc03958433e8a43" providerId="LiveId" clId="{73EE3A76-75DD-4FD0-A022-FD58A41A07EA}" dt="2024-02-01T11:59:08.867" v="17"/>
        <pc:sldMkLst>
          <pc:docMk/>
          <pc:sldMk cId="0" sldId="345"/>
        </pc:sldMkLst>
      </pc:sldChg>
      <pc:sldChg chg="add">
        <pc:chgData name="Chittaranjan Hens" userId="6fc03958433e8a43" providerId="LiveId" clId="{73EE3A76-75DD-4FD0-A022-FD58A41A07EA}" dt="2024-02-01T11:59:08.867" v="17"/>
        <pc:sldMkLst>
          <pc:docMk/>
          <pc:sldMk cId="0" sldId="346"/>
        </pc:sldMkLst>
      </pc:sldChg>
      <pc:sldChg chg="del">
        <pc:chgData name="Chittaranjan Hens" userId="6fc03958433e8a43" providerId="LiveId" clId="{73EE3A76-75DD-4FD0-A022-FD58A41A07EA}" dt="2024-02-01T11:59:18.643" v="19" actId="47"/>
        <pc:sldMkLst>
          <pc:docMk/>
          <pc:sldMk cId="225175671" sldId="500"/>
        </pc:sldMkLst>
      </pc:sldChg>
      <pc:sldChg chg="del">
        <pc:chgData name="Chittaranjan Hens" userId="6fc03958433e8a43" providerId="LiveId" clId="{73EE3A76-75DD-4FD0-A022-FD58A41A07EA}" dt="2024-02-01T11:59:17.612" v="18" actId="47"/>
        <pc:sldMkLst>
          <pc:docMk/>
          <pc:sldMk cId="1158314465" sldId="501"/>
        </pc:sldMkLst>
      </pc:sldChg>
      <pc:sldChg chg="add">
        <pc:chgData name="Chittaranjan Hens" userId="6fc03958433e8a43" providerId="LiveId" clId="{73EE3A76-75DD-4FD0-A022-FD58A41A07EA}" dt="2024-02-01T11:59:08.867" v="17"/>
        <pc:sldMkLst>
          <pc:docMk/>
          <pc:sldMk cId="1071421308" sldId="502"/>
        </pc:sldMkLst>
      </pc:sldChg>
      <pc:sldChg chg="add">
        <pc:chgData name="Chittaranjan Hens" userId="6fc03958433e8a43" providerId="LiveId" clId="{73EE3A76-75DD-4FD0-A022-FD58A41A07EA}" dt="2024-02-01T11:59:08.867" v="17"/>
        <pc:sldMkLst>
          <pc:docMk/>
          <pc:sldMk cId="522518545" sldId="730"/>
        </pc:sldMkLst>
      </pc:sldChg>
      <pc:sldChg chg="add">
        <pc:chgData name="Chittaranjan Hens" userId="6fc03958433e8a43" providerId="LiveId" clId="{73EE3A76-75DD-4FD0-A022-FD58A41A07EA}" dt="2024-02-01T11:59:08.867" v="17"/>
        <pc:sldMkLst>
          <pc:docMk/>
          <pc:sldMk cId="2374469335" sldId="731"/>
        </pc:sldMkLst>
      </pc:sldChg>
      <pc:sldChg chg="add">
        <pc:chgData name="Chittaranjan Hens" userId="6fc03958433e8a43" providerId="LiveId" clId="{73EE3A76-75DD-4FD0-A022-FD58A41A07EA}" dt="2024-02-01T11:59:08.867" v="17"/>
        <pc:sldMkLst>
          <pc:docMk/>
          <pc:sldMk cId="1562823678" sldId="732"/>
        </pc:sldMkLst>
      </pc:sldChg>
      <pc:sldChg chg="add">
        <pc:chgData name="Chittaranjan Hens" userId="6fc03958433e8a43" providerId="LiveId" clId="{73EE3A76-75DD-4FD0-A022-FD58A41A07EA}" dt="2024-02-01T11:59:08.867" v="17"/>
        <pc:sldMkLst>
          <pc:docMk/>
          <pc:sldMk cId="2863583069" sldId="733"/>
        </pc:sldMkLst>
      </pc:sldChg>
      <pc:sldChg chg="add">
        <pc:chgData name="Chittaranjan Hens" userId="6fc03958433e8a43" providerId="LiveId" clId="{73EE3A76-75DD-4FD0-A022-FD58A41A07EA}" dt="2024-02-01T11:59:08.867" v="17"/>
        <pc:sldMkLst>
          <pc:docMk/>
          <pc:sldMk cId="1995373864" sldId="734"/>
        </pc:sldMkLst>
      </pc:sldChg>
      <pc:sldChg chg="add">
        <pc:chgData name="Chittaranjan Hens" userId="6fc03958433e8a43" providerId="LiveId" clId="{73EE3A76-75DD-4FD0-A022-FD58A41A07EA}" dt="2024-02-01T11:59:08.867" v="17"/>
        <pc:sldMkLst>
          <pc:docMk/>
          <pc:sldMk cId="1331632382" sldId="735"/>
        </pc:sldMkLst>
      </pc:sldChg>
      <pc:sldChg chg="add">
        <pc:chgData name="Chittaranjan Hens" userId="6fc03958433e8a43" providerId="LiveId" clId="{73EE3A76-75DD-4FD0-A022-FD58A41A07EA}" dt="2024-02-01T11:59:08.867" v="17"/>
        <pc:sldMkLst>
          <pc:docMk/>
          <pc:sldMk cId="208019048" sldId="736"/>
        </pc:sldMkLst>
      </pc:sldChg>
      <pc:sldChg chg="add">
        <pc:chgData name="Chittaranjan Hens" userId="6fc03958433e8a43" providerId="LiveId" clId="{73EE3A76-75DD-4FD0-A022-FD58A41A07EA}" dt="2024-02-01T11:59:08.867" v="17"/>
        <pc:sldMkLst>
          <pc:docMk/>
          <pc:sldMk cId="3575708421" sldId="737"/>
        </pc:sldMkLst>
      </pc:sldChg>
      <pc:sldChg chg="add">
        <pc:chgData name="Chittaranjan Hens" userId="6fc03958433e8a43" providerId="LiveId" clId="{73EE3A76-75DD-4FD0-A022-FD58A41A07EA}" dt="2024-02-01T11:59:08.867" v="17"/>
        <pc:sldMkLst>
          <pc:docMk/>
          <pc:sldMk cId="903037158" sldId="738"/>
        </pc:sldMkLst>
      </pc:sldChg>
      <pc:sldChg chg="add">
        <pc:chgData name="Chittaranjan Hens" userId="6fc03958433e8a43" providerId="LiveId" clId="{73EE3A76-75DD-4FD0-A022-FD58A41A07EA}" dt="2024-02-01T11:59:08.867" v="17"/>
        <pc:sldMkLst>
          <pc:docMk/>
          <pc:sldMk cId="3311136896" sldId="740"/>
        </pc:sldMkLst>
      </pc:sldChg>
      <pc:sldChg chg="add">
        <pc:chgData name="Chittaranjan Hens" userId="6fc03958433e8a43" providerId="LiveId" clId="{73EE3A76-75DD-4FD0-A022-FD58A41A07EA}" dt="2024-02-01T11:59:08.867" v="17"/>
        <pc:sldMkLst>
          <pc:docMk/>
          <pc:sldMk cId="350431888" sldId="741"/>
        </pc:sldMkLst>
      </pc:sldChg>
      <pc:sldChg chg="del">
        <pc:chgData name="Chittaranjan Hens" userId="6fc03958433e8a43" providerId="LiveId" clId="{73EE3A76-75DD-4FD0-A022-FD58A41A07EA}" dt="2024-02-01T02:39:54.086" v="1" actId="2696"/>
        <pc:sldMkLst>
          <pc:docMk/>
          <pc:sldMk cId="2144312097" sldId="754"/>
        </pc:sldMkLst>
      </pc:sldChg>
      <pc:sldChg chg="add">
        <pc:chgData name="Chittaranjan Hens" userId="6fc03958433e8a43" providerId="LiveId" clId="{73EE3A76-75DD-4FD0-A022-FD58A41A07EA}" dt="2024-02-01T02:40:05.418" v="2"/>
        <pc:sldMkLst>
          <pc:docMk/>
          <pc:sldMk cId="2630630311" sldId="754"/>
        </pc:sldMkLst>
      </pc:sldChg>
      <pc:sldChg chg="del">
        <pc:chgData name="Chittaranjan Hens" userId="6fc03958433e8a43" providerId="LiveId" clId="{73EE3A76-75DD-4FD0-A022-FD58A41A07EA}" dt="2024-02-01T02:39:54.086" v="1" actId="2696"/>
        <pc:sldMkLst>
          <pc:docMk/>
          <pc:sldMk cId="816883897" sldId="755"/>
        </pc:sldMkLst>
      </pc:sldChg>
      <pc:sldChg chg="add">
        <pc:chgData name="Chittaranjan Hens" userId="6fc03958433e8a43" providerId="LiveId" clId="{73EE3A76-75DD-4FD0-A022-FD58A41A07EA}" dt="2024-02-01T02:40:05.418" v="2"/>
        <pc:sldMkLst>
          <pc:docMk/>
          <pc:sldMk cId="1615572930" sldId="755"/>
        </pc:sldMkLst>
      </pc:sldChg>
      <pc:sldChg chg="del">
        <pc:chgData name="Chittaranjan Hens" userId="6fc03958433e8a43" providerId="LiveId" clId="{73EE3A76-75DD-4FD0-A022-FD58A41A07EA}" dt="2024-02-01T02:40:20.808" v="3" actId="47"/>
        <pc:sldMkLst>
          <pc:docMk/>
          <pc:sldMk cId="2261462184" sldId="756"/>
        </pc:sldMkLst>
      </pc:sldChg>
      <pc:sldChg chg="del">
        <pc:chgData name="Chittaranjan Hens" userId="6fc03958433e8a43" providerId="LiveId" clId="{73EE3A76-75DD-4FD0-A022-FD58A41A07EA}" dt="2024-02-01T02:40:21.733" v="4" actId="47"/>
        <pc:sldMkLst>
          <pc:docMk/>
          <pc:sldMk cId="2146764026" sldId="757"/>
        </pc:sldMkLst>
      </pc:sldChg>
      <pc:sldChg chg="del">
        <pc:chgData name="Chittaranjan Hens" userId="6fc03958433e8a43" providerId="LiveId" clId="{73EE3A76-75DD-4FD0-A022-FD58A41A07EA}" dt="2024-02-01T02:40:23.589" v="5" actId="47"/>
        <pc:sldMkLst>
          <pc:docMk/>
          <pc:sldMk cId="1016358686" sldId="758"/>
        </pc:sldMkLst>
      </pc:sldChg>
      <pc:sldChg chg="del">
        <pc:chgData name="Chittaranjan Hens" userId="6fc03958433e8a43" providerId="LiveId" clId="{73EE3A76-75DD-4FD0-A022-FD58A41A07EA}" dt="2024-02-01T02:40:31.683" v="6" actId="47"/>
        <pc:sldMkLst>
          <pc:docMk/>
          <pc:sldMk cId="2830482267" sldId="759"/>
        </pc:sldMkLst>
      </pc:sldChg>
      <pc:sldChg chg="del">
        <pc:chgData name="Chittaranjan Hens" userId="6fc03958433e8a43" providerId="LiveId" clId="{73EE3A76-75DD-4FD0-A022-FD58A41A07EA}" dt="2024-02-01T02:40:33.073" v="7" actId="47"/>
        <pc:sldMkLst>
          <pc:docMk/>
          <pc:sldMk cId="344046282" sldId="760"/>
        </pc:sldMkLst>
      </pc:sldChg>
      <pc:sldChg chg="del">
        <pc:chgData name="Chittaranjan Hens" userId="6fc03958433e8a43" providerId="LiveId" clId="{73EE3A76-75DD-4FD0-A022-FD58A41A07EA}" dt="2024-02-01T02:40:34.042" v="8" actId="47"/>
        <pc:sldMkLst>
          <pc:docMk/>
          <pc:sldMk cId="3810525322" sldId="761"/>
        </pc:sldMkLst>
      </pc:sldChg>
      <pc:sldChg chg="delSp mod">
        <pc:chgData name="Chittaranjan Hens" userId="6fc03958433e8a43" providerId="LiveId" clId="{73EE3A76-75DD-4FD0-A022-FD58A41A07EA}" dt="2024-02-01T11:57:53.147" v="12" actId="478"/>
        <pc:sldMkLst>
          <pc:docMk/>
          <pc:sldMk cId="3382058176" sldId="939"/>
        </pc:sldMkLst>
        <pc:spChg chg="del">
          <ac:chgData name="Chittaranjan Hens" userId="6fc03958433e8a43" providerId="LiveId" clId="{73EE3A76-75DD-4FD0-A022-FD58A41A07EA}" dt="2024-02-01T11:57:53.147" v="12" actId="478"/>
          <ac:spMkLst>
            <pc:docMk/>
            <pc:sldMk cId="3382058176" sldId="939"/>
            <ac:spMk id="9" creationId="{98011369-F3D0-0457-7022-B5AA768AE9B6}"/>
          </ac:spMkLst>
        </pc:spChg>
      </pc:sldChg>
      <pc:sldChg chg="delSp mod">
        <pc:chgData name="Chittaranjan Hens" userId="6fc03958433e8a43" providerId="LiveId" clId="{73EE3A76-75DD-4FD0-A022-FD58A41A07EA}" dt="2024-02-01T11:57:59.369" v="14" actId="478"/>
        <pc:sldMkLst>
          <pc:docMk/>
          <pc:sldMk cId="489764128" sldId="940"/>
        </pc:sldMkLst>
        <pc:spChg chg="del">
          <ac:chgData name="Chittaranjan Hens" userId="6fc03958433e8a43" providerId="LiveId" clId="{73EE3A76-75DD-4FD0-A022-FD58A41A07EA}" dt="2024-02-01T11:57:59.369" v="14" actId="478"/>
          <ac:spMkLst>
            <pc:docMk/>
            <pc:sldMk cId="489764128" sldId="940"/>
            <ac:spMk id="9" creationId="{98011369-F3D0-0457-7022-B5AA768AE9B6}"/>
          </ac:spMkLst>
        </pc:spChg>
      </pc:sldChg>
      <pc:sldChg chg="delSp mod">
        <pc:chgData name="Chittaranjan Hens" userId="6fc03958433e8a43" providerId="LiveId" clId="{73EE3A76-75DD-4FD0-A022-FD58A41A07EA}" dt="2024-02-01T11:57:56.934" v="13" actId="478"/>
        <pc:sldMkLst>
          <pc:docMk/>
          <pc:sldMk cId="3310402815" sldId="941"/>
        </pc:sldMkLst>
        <pc:spChg chg="del">
          <ac:chgData name="Chittaranjan Hens" userId="6fc03958433e8a43" providerId="LiveId" clId="{73EE3A76-75DD-4FD0-A022-FD58A41A07EA}" dt="2024-02-01T11:57:56.934" v="13" actId="478"/>
          <ac:spMkLst>
            <pc:docMk/>
            <pc:sldMk cId="3310402815" sldId="941"/>
            <ac:spMk id="9" creationId="{98011369-F3D0-0457-7022-B5AA768AE9B6}"/>
          </ac:spMkLst>
        </pc:spChg>
      </pc:sldChg>
      <pc:sldChg chg="delSp mod">
        <pc:chgData name="Chittaranjan Hens" userId="6fc03958433e8a43" providerId="LiveId" clId="{73EE3A76-75DD-4FD0-A022-FD58A41A07EA}" dt="2024-02-01T11:58:01.930" v="15" actId="478"/>
        <pc:sldMkLst>
          <pc:docMk/>
          <pc:sldMk cId="1659936759" sldId="942"/>
        </pc:sldMkLst>
        <pc:spChg chg="del">
          <ac:chgData name="Chittaranjan Hens" userId="6fc03958433e8a43" providerId="LiveId" clId="{73EE3A76-75DD-4FD0-A022-FD58A41A07EA}" dt="2024-02-01T11:58:01.930" v="15" actId="478"/>
          <ac:spMkLst>
            <pc:docMk/>
            <pc:sldMk cId="1659936759" sldId="942"/>
            <ac:spMk id="9" creationId="{98011369-F3D0-0457-7022-B5AA768AE9B6}"/>
          </ac:spMkLst>
        </pc:spChg>
      </pc:sldChg>
      <pc:sldChg chg="delSp mod">
        <pc:chgData name="Chittaranjan Hens" userId="6fc03958433e8a43" providerId="LiveId" clId="{73EE3A76-75DD-4FD0-A022-FD58A41A07EA}" dt="2024-02-01T11:58:04.391" v="16" actId="478"/>
        <pc:sldMkLst>
          <pc:docMk/>
          <pc:sldMk cId="1336937933" sldId="943"/>
        </pc:sldMkLst>
        <pc:spChg chg="del">
          <ac:chgData name="Chittaranjan Hens" userId="6fc03958433e8a43" providerId="LiveId" clId="{73EE3A76-75DD-4FD0-A022-FD58A41A07EA}" dt="2024-02-01T11:58:04.391" v="16" actId="478"/>
          <ac:spMkLst>
            <pc:docMk/>
            <pc:sldMk cId="1336937933" sldId="943"/>
            <ac:spMk id="9" creationId="{98011369-F3D0-0457-7022-B5AA768AE9B6}"/>
          </ac:spMkLst>
        </pc:spChg>
      </pc:sldChg>
      <pc:sldChg chg="add">
        <pc:chgData name="Chittaranjan Hens" userId="6fc03958433e8a43" providerId="LiveId" clId="{73EE3A76-75DD-4FD0-A022-FD58A41A07EA}" dt="2024-02-01T02:38:48.157" v="0"/>
        <pc:sldMkLst>
          <pc:docMk/>
          <pc:sldMk cId="317136156" sldId="945"/>
        </pc:sldMkLst>
      </pc:sldChg>
      <pc:sldChg chg="add">
        <pc:chgData name="Chittaranjan Hens" userId="6fc03958433e8a43" providerId="LiveId" clId="{73EE3A76-75DD-4FD0-A022-FD58A41A07EA}" dt="2024-02-01T02:38:48.157" v="0"/>
        <pc:sldMkLst>
          <pc:docMk/>
          <pc:sldMk cId="4078940151" sldId="946"/>
        </pc:sldMkLst>
      </pc:sldChg>
      <pc:sldChg chg="addSp modSp add mod">
        <pc:chgData name="Chittaranjan Hens" userId="6fc03958433e8a43" providerId="LiveId" clId="{73EE3A76-75DD-4FD0-A022-FD58A41A07EA}" dt="2024-02-01T02:51:27.003" v="11" actId="1076"/>
        <pc:sldMkLst>
          <pc:docMk/>
          <pc:sldMk cId="2833410684" sldId="947"/>
        </pc:sldMkLst>
        <pc:picChg chg="add mod">
          <ac:chgData name="Chittaranjan Hens" userId="6fc03958433e8a43" providerId="LiveId" clId="{73EE3A76-75DD-4FD0-A022-FD58A41A07EA}" dt="2024-02-01T02:51:27.003" v="11" actId="1076"/>
          <ac:picMkLst>
            <pc:docMk/>
            <pc:sldMk cId="2833410684" sldId="947"/>
            <ac:picMk id="15" creationId="{AD387020-77EC-ECFE-D8F6-DC406407EFB7}"/>
          </ac:picMkLst>
        </pc:picChg>
      </pc:sldChg>
      <pc:sldChg chg="add">
        <pc:chgData name="Chittaranjan Hens" userId="6fc03958433e8a43" providerId="LiveId" clId="{73EE3A76-75DD-4FD0-A022-FD58A41A07EA}" dt="2024-02-01T02:38:48.157" v="0"/>
        <pc:sldMkLst>
          <pc:docMk/>
          <pc:sldMk cId="1546363509" sldId="948"/>
        </pc:sldMkLst>
      </pc:sldChg>
      <pc:sldChg chg="add">
        <pc:chgData name="Chittaranjan Hens" userId="6fc03958433e8a43" providerId="LiveId" clId="{73EE3A76-75DD-4FD0-A022-FD58A41A07EA}" dt="2024-02-01T02:38:48.157" v="0"/>
        <pc:sldMkLst>
          <pc:docMk/>
          <pc:sldMk cId="1879579604" sldId="949"/>
        </pc:sldMkLst>
      </pc:sldChg>
      <pc:sldChg chg="add">
        <pc:chgData name="Chittaranjan Hens" userId="6fc03958433e8a43" providerId="LiveId" clId="{73EE3A76-75DD-4FD0-A022-FD58A41A07EA}" dt="2024-02-01T02:38:48.157" v="0"/>
        <pc:sldMkLst>
          <pc:docMk/>
          <pc:sldMk cId="358031486" sldId="950"/>
        </pc:sldMkLst>
      </pc:sldChg>
    </pc:docChg>
  </pc:docChgLst>
  <pc:docChgLst>
    <pc:chgData name="Chittaranjan Hens" userId="6fc03958433e8a43" providerId="LiveId" clId="{D4CFC1A1-7733-4FB9-9E77-B66CEA53A255}"/>
    <pc:docChg chg="undo redo custSel addSld delSld modSld sldOrd delMainMaster">
      <pc:chgData name="Chittaranjan Hens" userId="6fc03958433e8a43" providerId="LiveId" clId="{D4CFC1A1-7733-4FB9-9E77-B66CEA53A255}" dt="2023-02-09T05:02:09.234" v="2468" actId="1076"/>
      <pc:docMkLst>
        <pc:docMk/>
      </pc:docMkLst>
      <pc:sldChg chg="modSp mod">
        <pc:chgData name="Chittaranjan Hens" userId="6fc03958433e8a43" providerId="LiveId" clId="{D4CFC1A1-7733-4FB9-9E77-B66CEA53A255}" dt="2023-02-07T19:28:27.861" v="2115" actId="2711"/>
        <pc:sldMkLst>
          <pc:docMk/>
          <pc:sldMk cId="0" sldId="275"/>
        </pc:sldMkLst>
        <pc:spChg chg="mod">
          <ac:chgData name="Chittaranjan Hens" userId="6fc03958433e8a43" providerId="LiveId" clId="{D4CFC1A1-7733-4FB9-9E77-B66CEA53A255}" dt="2023-02-07T19:28:27.861" v="2115" actId="2711"/>
          <ac:spMkLst>
            <pc:docMk/>
            <pc:sldMk cId="0" sldId="275"/>
            <ac:spMk id="11" creationId="{AD2E3B5A-C40E-4FCB-B30D-76945AD1A606}"/>
          </ac:spMkLst>
        </pc:spChg>
      </pc:sldChg>
      <pc:sldChg chg="modSp mod">
        <pc:chgData name="Chittaranjan Hens" userId="6fc03958433e8a43" providerId="LiveId" clId="{D4CFC1A1-7733-4FB9-9E77-B66CEA53A255}" dt="2023-02-07T19:28:41.945" v="2117" actId="207"/>
        <pc:sldMkLst>
          <pc:docMk/>
          <pc:sldMk cId="0" sldId="276"/>
        </pc:sldMkLst>
        <pc:spChg chg="mod">
          <ac:chgData name="Chittaranjan Hens" userId="6fc03958433e8a43" providerId="LiveId" clId="{D4CFC1A1-7733-4FB9-9E77-B66CEA53A255}" dt="2023-02-07T19:28:41.945" v="2117" actId="207"/>
          <ac:spMkLst>
            <pc:docMk/>
            <pc:sldMk cId="0" sldId="276"/>
            <ac:spMk id="11" creationId="{C9588097-1637-47F7-BAD9-E8C38241F40D}"/>
          </ac:spMkLst>
        </pc:spChg>
      </pc:sldChg>
      <pc:sldChg chg="modSp mod">
        <pc:chgData name="Chittaranjan Hens" userId="6fc03958433e8a43" providerId="LiveId" clId="{D4CFC1A1-7733-4FB9-9E77-B66CEA53A255}" dt="2023-02-07T10:25:17.098" v="126" actId="207"/>
        <pc:sldMkLst>
          <pc:docMk/>
          <pc:sldMk cId="0" sldId="324"/>
        </pc:sldMkLst>
        <pc:spChg chg="mod">
          <ac:chgData name="Chittaranjan Hens" userId="6fc03958433e8a43" providerId="LiveId" clId="{D4CFC1A1-7733-4FB9-9E77-B66CEA53A255}" dt="2023-02-07T10:25:17.098" v="126" actId="207"/>
          <ac:spMkLst>
            <pc:docMk/>
            <pc:sldMk cId="0" sldId="324"/>
            <ac:spMk id="5" creationId="{E414C3A5-FCAF-5973-3DBC-5FE821BA4C44}"/>
          </ac:spMkLst>
        </pc:spChg>
      </pc:sldChg>
      <pc:sldChg chg="modSp mod">
        <pc:chgData name="Chittaranjan Hens" userId="6fc03958433e8a43" providerId="LiveId" clId="{D4CFC1A1-7733-4FB9-9E77-B66CEA53A255}" dt="2023-02-07T10:25:19.559" v="127" actId="207"/>
        <pc:sldMkLst>
          <pc:docMk/>
          <pc:sldMk cId="0" sldId="325"/>
        </pc:sldMkLst>
        <pc:spChg chg="mod">
          <ac:chgData name="Chittaranjan Hens" userId="6fc03958433e8a43" providerId="LiveId" clId="{D4CFC1A1-7733-4FB9-9E77-B66CEA53A255}" dt="2023-02-07T04:59:15.964" v="1" actId="207"/>
          <ac:spMkLst>
            <pc:docMk/>
            <pc:sldMk cId="0" sldId="325"/>
            <ac:spMk id="55298" creationId="{137384C5-6923-406A-8FD8-3D74C54FF3EF}"/>
          </ac:spMkLst>
        </pc:spChg>
        <pc:spChg chg="mod">
          <ac:chgData name="Chittaranjan Hens" userId="6fc03958433e8a43" providerId="LiveId" clId="{D4CFC1A1-7733-4FB9-9E77-B66CEA53A255}" dt="2023-02-07T04:59:06.462" v="0" actId="207"/>
          <ac:spMkLst>
            <pc:docMk/>
            <pc:sldMk cId="0" sldId="325"/>
            <ac:spMk id="55299" creationId="{8215FC5E-575E-42A1-B068-74CDF450F4F7}"/>
          </ac:spMkLst>
        </pc:spChg>
        <pc:spChg chg="mod">
          <ac:chgData name="Chittaranjan Hens" userId="6fc03958433e8a43" providerId="LiveId" clId="{D4CFC1A1-7733-4FB9-9E77-B66CEA53A255}" dt="2023-02-07T05:10:23.259" v="17" actId="207"/>
          <ac:spMkLst>
            <pc:docMk/>
            <pc:sldMk cId="0" sldId="325"/>
            <ac:spMk id="55301" creationId="{4465FCF6-D5EF-45CD-9FD8-A4892F6CC87B}"/>
          </ac:spMkLst>
        </pc:spChg>
        <pc:spChg chg="mod">
          <ac:chgData name="Chittaranjan Hens" userId="6fc03958433e8a43" providerId="LiveId" clId="{D4CFC1A1-7733-4FB9-9E77-B66CEA53A255}" dt="2023-02-07T10:25:19.559" v="127" actId="207"/>
          <ac:spMkLst>
            <pc:docMk/>
            <pc:sldMk cId="0" sldId="325"/>
            <ac:spMk id="55302" creationId="{6384F58B-23BE-495E-9144-0E2FD07D5CF3}"/>
          </ac:spMkLst>
        </pc:spChg>
      </pc:sldChg>
      <pc:sldChg chg="addSp modSp add mod">
        <pc:chgData name="Chittaranjan Hens" userId="6fc03958433e8a43" providerId="LiveId" clId="{D4CFC1A1-7733-4FB9-9E77-B66CEA53A255}" dt="2023-02-08T20:08:26.882" v="2160" actId="1076"/>
        <pc:sldMkLst>
          <pc:docMk/>
          <pc:sldMk cId="0" sldId="332"/>
        </pc:sldMkLst>
        <pc:spChg chg="add mod">
          <ac:chgData name="Chittaranjan Hens" userId="6fc03958433e8a43" providerId="LiveId" clId="{D4CFC1A1-7733-4FB9-9E77-B66CEA53A255}" dt="2023-02-08T20:08:26.882" v="2160" actId="1076"/>
          <ac:spMkLst>
            <pc:docMk/>
            <pc:sldMk cId="0" sldId="332"/>
            <ac:spMk id="3" creationId="{6E2CE11B-44AF-618B-AE05-C623D266C4B1}"/>
          </ac:spMkLst>
        </pc:spChg>
        <pc:spChg chg="mod">
          <ac:chgData name="Chittaranjan Hens" userId="6fc03958433e8a43" providerId="LiveId" clId="{D4CFC1A1-7733-4FB9-9E77-B66CEA53A255}" dt="2023-02-08T19:45:02.247" v="2148" actId="207"/>
          <ac:spMkLst>
            <pc:docMk/>
            <pc:sldMk cId="0" sldId="332"/>
            <ac:spMk id="5122" creationId="{8D317AE1-DF06-5347-CB6A-3C0AF77DE589}"/>
          </ac:spMkLst>
        </pc:spChg>
        <pc:picChg chg="add mod ord">
          <ac:chgData name="Chittaranjan Hens" userId="6fc03958433e8a43" providerId="LiveId" clId="{D4CFC1A1-7733-4FB9-9E77-B66CEA53A255}" dt="2023-02-08T19:44:55.638" v="2147" actId="167"/>
          <ac:picMkLst>
            <pc:docMk/>
            <pc:sldMk cId="0" sldId="332"/>
            <ac:picMk id="2" creationId="{3A9A29E8-4EEE-1BCA-AC60-76196AD64D38}"/>
          </ac:picMkLst>
        </pc:picChg>
        <pc:picChg chg="mod">
          <ac:chgData name="Chittaranjan Hens" userId="6fc03958433e8a43" providerId="LiveId" clId="{D4CFC1A1-7733-4FB9-9E77-B66CEA53A255}" dt="2023-02-08T20:08:24.624" v="2159" actId="14100"/>
          <ac:picMkLst>
            <pc:docMk/>
            <pc:sldMk cId="0" sldId="332"/>
            <ac:picMk id="5123" creationId="{12EA6230-BDD1-1896-29BF-21FD8AAB4EDC}"/>
          </ac:picMkLst>
        </pc:picChg>
      </pc:sldChg>
      <pc:sldChg chg="delSp add del">
        <pc:chgData name="Chittaranjan Hens" userId="6fc03958433e8a43" providerId="LiveId" clId="{D4CFC1A1-7733-4FB9-9E77-B66CEA53A255}" dt="2023-02-08T19:44:42.770" v="2145" actId="47"/>
        <pc:sldMkLst>
          <pc:docMk/>
          <pc:sldMk cId="0" sldId="339"/>
        </pc:sldMkLst>
        <pc:spChg chg="del">
          <ac:chgData name="Chittaranjan Hens" userId="6fc03958433e8a43" providerId="LiveId" clId="{D4CFC1A1-7733-4FB9-9E77-B66CEA53A255}" dt="2023-02-08T19:44:07.929" v="2140" actId="21"/>
          <ac:spMkLst>
            <pc:docMk/>
            <pc:sldMk cId="0" sldId="339"/>
            <ac:spMk id="4099" creationId="{115C1AA6-004E-FF5C-8089-D7093663DB07}"/>
          </ac:spMkLst>
        </pc:spChg>
        <pc:spChg chg="del">
          <ac:chgData name="Chittaranjan Hens" userId="6fc03958433e8a43" providerId="LiveId" clId="{D4CFC1A1-7733-4FB9-9E77-B66CEA53A255}" dt="2023-02-08T19:44:07.929" v="2140" actId="21"/>
          <ac:spMkLst>
            <pc:docMk/>
            <pc:sldMk cId="0" sldId="339"/>
            <ac:spMk id="4100" creationId="{8A20A2A5-EB23-BCBF-DC88-89208CA33AFB}"/>
          </ac:spMkLst>
        </pc:spChg>
        <pc:picChg chg="del">
          <ac:chgData name="Chittaranjan Hens" userId="6fc03958433e8a43" providerId="LiveId" clId="{D4CFC1A1-7733-4FB9-9E77-B66CEA53A255}" dt="2023-02-08T19:44:07.929" v="2140" actId="21"/>
          <ac:picMkLst>
            <pc:docMk/>
            <pc:sldMk cId="0" sldId="339"/>
            <ac:picMk id="4098" creationId="{C3992764-A5F0-6D3C-8005-A76D1260B543}"/>
          </ac:picMkLst>
        </pc:picChg>
      </pc:sldChg>
      <pc:sldChg chg="modSp mod">
        <pc:chgData name="Chittaranjan Hens" userId="6fc03958433e8a43" providerId="LiveId" clId="{D4CFC1A1-7733-4FB9-9E77-B66CEA53A255}" dt="2023-02-07T10:33:53.536" v="634" actId="207"/>
        <pc:sldMkLst>
          <pc:docMk/>
          <pc:sldMk cId="0" sldId="345"/>
        </pc:sldMkLst>
        <pc:spChg chg="mod">
          <ac:chgData name="Chittaranjan Hens" userId="6fc03958433e8a43" providerId="LiveId" clId="{D4CFC1A1-7733-4FB9-9E77-B66CEA53A255}" dt="2023-02-07T10:33:53.536" v="634" actId="207"/>
          <ac:spMkLst>
            <pc:docMk/>
            <pc:sldMk cId="0" sldId="345"/>
            <ac:spMk id="714754" creationId="{14E9F399-C42D-4E3A-3CAF-795F972775BA}"/>
          </ac:spMkLst>
        </pc:spChg>
      </pc:sldChg>
      <pc:sldChg chg="modSp mod">
        <pc:chgData name="Chittaranjan Hens" userId="6fc03958433e8a43" providerId="LiveId" clId="{D4CFC1A1-7733-4FB9-9E77-B66CEA53A255}" dt="2023-02-07T10:34:00.955" v="636" actId="207"/>
        <pc:sldMkLst>
          <pc:docMk/>
          <pc:sldMk cId="0" sldId="346"/>
        </pc:sldMkLst>
        <pc:spChg chg="mod">
          <ac:chgData name="Chittaranjan Hens" userId="6fc03958433e8a43" providerId="LiveId" clId="{D4CFC1A1-7733-4FB9-9E77-B66CEA53A255}" dt="2023-02-07T10:34:00.955" v="636" actId="207"/>
          <ac:spMkLst>
            <pc:docMk/>
            <pc:sldMk cId="0" sldId="346"/>
            <ac:spMk id="715778" creationId="{9EF8B3B8-A8D8-F59B-206D-17A47DC592E3}"/>
          </ac:spMkLst>
        </pc:spChg>
      </pc:sldChg>
      <pc:sldChg chg="modSp mod">
        <pc:chgData name="Chittaranjan Hens" userId="6fc03958433e8a43" providerId="LiveId" clId="{D4CFC1A1-7733-4FB9-9E77-B66CEA53A255}" dt="2023-02-07T10:33:28.985" v="629" actId="20577"/>
        <pc:sldMkLst>
          <pc:docMk/>
          <pc:sldMk cId="0" sldId="369"/>
        </pc:sldMkLst>
        <pc:spChg chg="mod">
          <ac:chgData name="Chittaranjan Hens" userId="6fc03958433e8a43" providerId="LiveId" clId="{D4CFC1A1-7733-4FB9-9E77-B66CEA53A255}" dt="2023-02-07T10:33:28.985" v="629" actId="20577"/>
          <ac:spMkLst>
            <pc:docMk/>
            <pc:sldMk cId="0" sldId="369"/>
            <ac:spMk id="766978" creationId="{B263AADE-01CB-69A4-42F6-D481F0373067}"/>
          </ac:spMkLst>
        </pc:spChg>
        <pc:spChg chg="mod">
          <ac:chgData name="Chittaranjan Hens" userId="6fc03958433e8a43" providerId="LiveId" clId="{D4CFC1A1-7733-4FB9-9E77-B66CEA53A255}" dt="2023-02-07T04:59:26.540" v="2" actId="6549"/>
          <ac:spMkLst>
            <pc:docMk/>
            <pc:sldMk cId="0" sldId="369"/>
            <ac:spMk id="766979" creationId="{9534F5ED-EA2D-84B4-A301-020B4BBBF54B}"/>
          </ac:spMkLst>
        </pc:spChg>
      </pc:sldChg>
      <pc:sldChg chg="modSp mod">
        <pc:chgData name="Chittaranjan Hens" userId="6fc03958433e8a43" providerId="LiveId" clId="{D4CFC1A1-7733-4FB9-9E77-B66CEA53A255}" dt="2023-02-07T10:33:34.849" v="630" actId="207"/>
        <pc:sldMkLst>
          <pc:docMk/>
          <pc:sldMk cId="0" sldId="371"/>
        </pc:sldMkLst>
        <pc:spChg chg="mod">
          <ac:chgData name="Chittaranjan Hens" userId="6fc03958433e8a43" providerId="LiveId" clId="{D4CFC1A1-7733-4FB9-9E77-B66CEA53A255}" dt="2023-02-07T10:33:34.849" v="630" actId="207"/>
          <ac:spMkLst>
            <pc:docMk/>
            <pc:sldMk cId="0" sldId="371"/>
            <ac:spMk id="769026" creationId="{C307884B-53F6-B8BC-6180-5DBB9CC8F30D}"/>
          </ac:spMkLst>
        </pc:spChg>
      </pc:sldChg>
      <pc:sldChg chg="modSp mod">
        <pc:chgData name="Chittaranjan Hens" userId="6fc03958433e8a43" providerId="LiveId" clId="{D4CFC1A1-7733-4FB9-9E77-B66CEA53A255}" dt="2023-02-09T04:19:55.976" v="2370" actId="207"/>
        <pc:sldMkLst>
          <pc:docMk/>
          <pc:sldMk cId="0" sldId="372"/>
        </pc:sldMkLst>
        <pc:spChg chg="mod">
          <ac:chgData name="Chittaranjan Hens" userId="6fc03958433e8a43" providerId="LiveId" clId="{D4CFC1A1-7733-4FB9-9E77-B66CEA53A255}" dt="2023-02-07T10:33:45.611" v="632" actId="207"/>
          <ac:spMkLst>
            <pc:docMk/>
            <pc:sldMk cId="0" sldId="372"/>
            <ac:spMk id="770050" creationId="{7104B65F-F69A-5BBC-B447-916DF98DDBF1}"/>
          </ac:spMkLst>
        </pc:spChg>
        <pc:spChg chg="mod">
          <ac:chgData name="Chittaranjan Hens" userId="6fc03958433e8a43" providerId="LiveId" clId="{D4CFC1A1-7733-4FB9-9E77-B66CEA53A255}" dt="2023-02-09T04:19:55.976" v="2370" actId="207"/>
          <ac:spMkLst>
            <pc:docMk/>
            <pc:sldMk cId="0" sldId="372"/>
            <ac:spMk id="770051" creationId="{00FC97AB-C099-3BB0-F785-10D491B64FBD}"/>
          </ac:spMkLst>
        </pc:spChg>
      </pc:sldChg>
      <pc:sldChg chg="modSp mod">
        <pc:chgData name="Chittaranjan Hens" userId="6fc03958433e8a43" providerId="LiveId" clId="{D4CFC1A1-7733-4FB9-9E77-B66CEA53A255}" dt="2023-02-07T10:33:40.557" v="631" actId="207"/>
        <pc:sldMkLst>
          <pc:docMk/>
          <pc:sldMk cId="0" sldId="373"/>
        </pc:sldMkLst>
        <pc:spChg chg="mod">
          <ac:chgData name="Chittaranjan Hens" userId="6fc03958433e8a43" providerId="LiveId" clId="{D4CFC1A1-7733-4FB9-9E77-B66CEA53A255}" dt="2023-02-07T10:33:40.557" v="631" actId="207"/>
          <ac:spMkLst>
            <pc:docMk/>
            <pc:sldMk cId="0" sldId="373"/>
            <ac:spMk id="771074" creationId="{E9662C65-7B9B-1D9A-7253-ABA5166588E7}"/>
          </ac:spMkLst>
        </pc:spChg>
      </pc:sldChg>
      <pc:sldChg chg="modSp mod">
        <pc:chgData name="Chittaranjan Hens" userId="6fc03958433e8a43" providerId="LiveId" clId="{D4CFC1A1-7733-4FB9-9E77-B66CEA53A255}" dt="2023-02-07T19:29:18.253" v="2126" actId="2711"/>
        <pc:sldMkLst>
          <pc:docMk/>
          <pc:sldMk cId="0" sldId="712"/>
        </pc:sldMkLst>
        <pc:spChg chg="mod">
          <ac:chgData name="Chittaranjan Hens" userId="6fc03958433e8a43" providerId="LiveId" clId="{D4CFC1A1-7733-4FB9-9E77-B66CEA53A255}" dt="2023-02-07T19:29:18.253" v="2126" actId="2711"/>
          <ac:spMkLst>
            <pc:docMk/>
            <pc:sldMk cId="0" sldId="712"/>
            <ac:spMk id="4" creationId="{C7E3B5E9-1BF1-4A10-8F5F-5F8F5FC7EB04}"/>
          </ac:spMkLst>
        </pc:spChg>
      </pc:sldChg>
      <pc:sldChg chg="modSp mod">
        <pc:chgData name="Chittaranjan Hens" userId="6fc03958433e8a43" providerId="LiveId" clId="{D4CFC1A1-7733-4FB9-9E77-B66CEA53A255}" dt="2023-02-07T10:34:12.667" v="639" actId="255"/>
        <pc:sldMkLst>
          <pc:docMk/>
          <pc:sldMk cId="2950253912" sldId="714"/>
        </pc:sldMkLst>
        <pc:spChg chg="mod">
          <ac:chgData name="Chittaranjan Hens" userId="6fc03958433e8a43" providerId="LiveId" clId="{D4CFC1A1-7733-4FB9-9E77-B66CEA53A255}" dt="2023-02-07T10:34:12.667" v="639" actId="255"/>
          <ac:spMkLst>
            <pc:docMk/>
            <pc:sldMk cId="2950253912" sldId="714"/>
            <ac:spMk id="48134" creationId="{D1E4B96B-AA11-4834-A4AB-DCEFAC09E403}"/>
          </ac:spMkLst>
        </pc:spChg>
      </pc:sldChg>
      <pc:sldChg chg="modSp mod">
        <pc:chgData name="Chittaranjan Hens" userId="6fc03958433e8a43" providerId="LiveId" clId="{D4CFC1A1-7733-4FB9-9E77-B66CEA53A255}" dt="2023-02-07T10:25:13.613" v="125" actId="207"/>
        <pc:sldMkLst>
          <pc:docMk/>
          <pc:sldMk cId="0" sldId="718"/>
        </pc:sldMkLst>
        <pc:spChg chg="mod">
          <ac:chgData name="Chittaranjan Hens" userId="6fc03958433e8a43" providerId="LiveId" clId="{D4CFC1A1-7733-4FB9-9E77-B66CEA53A255}" dt="2023-02-07T10:25:13.613" v="125" actId="207"/>
          <ac:spMkLst>
            <pc:docMk/>
            <pc:sldMk cId="0" sldId="718"/>
            <ac:spMk id="5" creationId="{674D4ECF-7904-FD70-9AC3-226D19FEE37E}"/>
          </ac:spMkLst>
        </pc:spChg>
      </pc:sldChg>
      <pc:sldChg chg="modSp mod">
        <pc:chgData name="Chittaranjan Hens" userId="6fc03958433e8a43" providerId="LiveId" clId="{D4CFC1A1-7733-4FB9-9E77-B66CEA53A255}" dt="2023-02-07T19:29:04.159" v="2124" actId="2711"/>
        <pc:sldMkLst>
          <pc:docMk/>
          <pc:sldMk cId="0" sldId="719"/>
        </pc:sldMkLst>
        <pc:spChg chg="mod">
          <ac:chgData name="Chittaranjan Hens" userId="6fc03958433e8a43" providerId="LiveId" clId="{D4CFC1A1-7733-4FB9-9E77-B66CEA53A255}" dt="2023-02-07T19:29:04.159" v="2124" actId="2711"/>
          <ac:spMkLst>
            <pc:docMk/>
            <pc:sldMk cId="0" sldId="719"/>
            <ac:spMk id="5" creationId="{640A4687-BC41-4158-BE68-44B5A6A91F59}"/>
          </ac:spMkLst>
        </pc:spChg>
      </pc:sldChg>
      <pc:sldChg chg="modSp add mod ord">
        <pc:chgData name="Chittaranjan Hens" userId="6fc03958433e8a43" providerId="LiveId" clId="{D4CFC1A1-7733-4FB9-9E77-B66CEA53A255}" dt="2023-02-09T05:01:36.546" v="2467"/>
        <pc:sldMkLst>
          <pc:docMk/>
          <pc:sldMk cId="1745512506" sldId="743"/>
        </pc:sldMkLst>
        <pc:spChg chg="mod">
          <ac:chgData name="Chittaranjan Hens" userId="6fc03958433e8a43" providerId="LiveId" clId="{D4CFC1A1-7733-4FB9-9E77-B66CEA53A255}" dt="2023-02-07T19:06:19.487" v="2010" actId="403"/>
          <ac:spMkLst>
            <pc:docMk/>
            <pc:sldMk cId="1745512506" sldId="743"/>
            <ac:spMk id="10" creationId="{01A96E18-E979-9E3C-2D58-AAA147C6EA59}"/>
          </ac:spMkLst>
        </pc:spChg>
      </pc:sldChg>
      <pc:sldChg chg="addSp delSp modSp add mod">
        <pc:chgData name="Chittaranjan Hens" userId="6fc03958433e8a43" providerId="LiveId" clId="{D4CFC1A1-7733-4FB9-9E77-B66CEA53A255}" dt="2023-02-07T05:16:06.077" v="54" actId="478"/>
        <pc:sldMkLst>
          <pc:docMk/>
          <pc:sldMk cId="2979180241" sldId="744"/>
        </pc:sldMkLst>
        <pc:spChg chg="add del mod">
          <ac:chgData name="Chittaranjan Hens" userId="6fc03958433e8a43" providerId="LiveId" clId="{D4CFC1A1-7733-4FB9-9E77-B66CEA53A255}" dt="2023-02-07T05:10:08.419" v="13" actId="478"/>
          <ac:spMkLst>
            <pc:docMk/>
            <pc:sldMk cId="2979180241" sldId="744"/>
            <ac:spMk id="4" creationId="{35B21B6F-3840-4931-3EC5-77733040762A}"/>
          </ac:spMkLst>
        </pc:spChg>
        <pc:spChg chg="add del mod">
          <ac:chgData name="Chittaranjan Hens" userId="6fc03958433e8a43" providerId="LiveId" clId="{D4CFC1A1-7733-4FB9-9E77-B66CEA53A255}" dt="2023-02-07T05:16:06.077" v="54" actId="478"/>
          <ac:spMkLst>
            <pc:docMk/>
            <pc:sldMk cId="2979180241" sldId="744"/>
            <ac:spMk id="10" creationId="{0D604DE8-6CE8-A821-74EA-89CBA07F1D2B}"/>
          </ac:spMkLst>
        </pc:spChg>
        <pc:spChg chg="del">
          <ac:chgData name="Chittaranjan Hens" userId="6fc03958433e8a43" providerId="LiveId" clId="{D4CFC1A1-7733-4FB9-9E77-B66CEA53A255}" dt="2023-02-07T05:10:04.130" v="12" actId="478"/>
          <ac:spMkLst>
            <pc:docMk/>
            <pc:sldMk cId="2979180241" sldId="744"/>
            <ac:spMk id="55298" creationId="{137384C5-6923-406A-8FD8-3D74C54FF3EF}"/>
          </ac:spMkLst>
        </pc:spChg>
        <pc:spChg chg="del">
          <ac:chgData name="Chittaranjan Hens" userId="6fc03958433e8a43" providerId="LiveId" clId="{D4CFC1A1-7733-4FB9-9E77-B66CEA53A255}" dt="2023-02-07T05:10:13.948" v="15" actId="478"/>
          <ac:spMkLst>
            <pc:docMk/>
            <pc:sldMk cId="2979180241" sldId="744"/>
            <ac:spMk id="55299" creationId="{8215FC5E-575E-42A1-B068-74CDF450F4F7}"/>
          </ac:spMkLst>
        </pc:spChg>
        <pc:spChg chg="del">
          <ac:chgData name="Chittaranjan Hens" userId="6fc03958433e8a43" providerId="LiveId" clId="{D4CFC1A1-7733-4FB9-9E77-B66CEA53A255}" dt="2023-02-07T05:10:11.394" v="14" actId="478"/>
          <ac:spMkLst>
            <pc:docMk/>
            <pc:sldMk cId="2979180241" sldId="744"/>
            <ac:spMk id="55300" creationId="{E363FE1A-0F4D-4980-9F39-B954DA57CCA2}"/>
          </ac:spMkLst>
        </pc:spChg>
        <pc:spChg chg="del">
          <ac:chgData name="Chittaranjan Hens" userId="6fc03958433e8a43" providerId="LiveId" clId="{D4CFC1A1-7733-4FB9-9E77-B66CEA53A255}" dt="2023-02-07T05:10:16.300" v="16" actId="478"/>
          <ac:spMkLst>
            <pc:docMk/>
            <pc:sldMk cId="2979180241" sldId="744"/>
            <ac:spMk id="55301" creationId="{4465FCF6-D5EF-45CD-9FD8-A4892F6CC87B}"/>
          </ac:spMkLst>
        </pc:spChg>
        <pc:spChg chg="del">
          <ac:chgData name="Chittaranjan Hens" userId="6fc03958433e8a43" providerId="LiveId" clId="{D4CFC1A1-7733-4FB9-9E77-B66CEA53A255}" dt="2023-02-07T05:15:44.638" v="47" actId="478"/>
          <ac:spMkLst>
            <pc:docMk/>
            <pc:sldMk cId="2979180241" sldId="744"/>
            <ac:spMk id="55302" creationId="{6384F58B-23BE-495E-9144-0E2FD07D5CF3}"/>
          </ac:spMkLst>
        </pc:spChg>
        <pc:picChg chg="add mod">
          <ac:chgData name="Chittaranjan Hens" userId="6fc03958433e8a43" providerId="LiveId" clId="{D4CFC1A1-7733-4FB9-9E77-B66CEA53A255}" dt="2023-02-07T05:10:30.073" v="19" actId="1076"/>
          <ac:picMkLst>
            <pc:docMk/>
            <pc:sldMk cId="2979180241" sldId="744"/>
            <ac:picMk id="6" creationId="{C36C5EEE-0442-286A-8150-96B3C96F66A5}"/>
          </ac:picMkLst>
        </pc:picChg>
        <pc:picChg chg="add mod">
          <ac:chgData name="Chittaranjan Hens" userId="6fc03958433e8a43" providerId="LiveId" clId="{D4CFC1A1-7733-4FB9-9E77-B66CEA53A255}" dt="2023-02-07T05:10:38.899" v="21" actId="1076"/>
          <ac:picMkLst>
            <pc:docMk/>
            <pc:sldMk cId="2979180241" sldId="744"/>
            <ac:picMk id="8" creationId="{E68E3A38-6825-F35D-6660-982D8CD36D96}"/>
          </ac:picMkLst>
        </pc:picChg>
      </pc:sldChg>
      <pc:sldChg chg="addSp delSp modSp add mod">
        <pc:chgData name="Chittaranjan Hens" userId="6fc03958433e8a43" providerId="LiveId" clId="{D4CFC1A1-7733-4FB9-9E77-B66CEA53A255}" dt="2023-02-07T05:16:02.878" v="53" actId="478"/>
        <pc:sldMkLst>
          <pc:docMk/>
          <pc:sldMk cId="3078596329" sldId="745"/>
        </pc:sldMkLst>
        <pc:spChg chg="add del mod">
          <ac:chgData name="Chittaranjan Hens" userId="6fc03958433e8a43" providerId="LiveId" clId="{D4CFC1A1-7733-4FB9-9E77-B66CEA53A255}" dt="2023-02-07T05:16:02.878" v="53" actId="478"/>
          <ac:spMkLst>
            <pc:docMk/>
            <pc:sldMk cId="3078596329" sldId="745"/>
            <ac:spMk id="7" creationId="{B9BC3069-CDB5-3BCD-D965-94765858CD00}"/>
          </ac:spMkLst>
        </pc:spChg>
        <pc:spChg chg="del">
          <ac:chgData name="Chittaranjan Hens" userId="6fc03958433e8a43" providerId="LiveId" clId="{D4CFC1A1-7733-4FB9-9E77-B66CEA53A255}" dt="2023-02-07T05:15:47.546" v="48" actId="478"/>
          <ac:spMkLst>
            <pc:docMk/>
            <pc:sldMk cId="3078596329" sldId="745"/>
            <ac:spMk id="55302" creationId="{6384F58B-23BE-495E-9144-0E2FD07D5CF3}"/>
          </ac:spMkLst>
        </pc:spChg>
        <pc:picChg chg="add mod">
          <ac:chgData name="Chittaranjan Hens" userId="6fc03958433e8a43" providerId="LiveId" clId="{D4CFC1A1-7733-4FB9-9E77-B66CEA53A255}" dt="2023-02-07T05:13:24.786" v="31" actId="14100"/>
          <ac:picMkLst>
            <pc:docMk/>
            <pc:sldMk cId="3078596329" sldId="745"/>
            <ac:picMk id="4" creationId="{FE7B1273-3C7D-0197-162C-B07CAF45CD69}"/>
          </ac:picMkLst>
        </pc:picChg>
      </pc:sldChg>
      <pc:sldChg chg="add del">
        <pc:chgData name="Chittaranjan Hens" userId="6fc03958433e8a43" providerId="LiveId" clId="{D4CFC1A1-7733-4FB9-9E77-B66CEA53A255}" dt="2023-02-07T05:13:09.463" v="26"/>
        <pc:sldMkLst>
          <pc:docMk/>
          <pc:sldMk cId="736541533" sldId="746"/>
        </pc:sldMkLst>
      </pc:sldChg>
      <pc:sldChg chg="add del">
        <pc:chgData name="Chittaranjan Hens" userId="6fc03958433e8a43" providerId="LiveId" clId="{D4CFC1A1-7733-4FB9-9E77-B66CEA53A255}" dt="2023-02-07T05:13:14.333" v="28"/>
        <pc:sldMkLst>
          <pc:docMk/>
          <pc:sldMk cId="979312341" sldId="746"/>
        </pc:sldMkLst>
      </pc:sldChg>
      <pc:sldChg chg="add del">
        <pc:chgData name="Chittaranjan Hens" userId="6fc03958433e8a43" providerId="LiveId" clId="{D4CFC1A1-7733-4FB9-9E77-B66CEA53A255}" dt="2023-02-07T05:12:59.801" v="24" actId="47"/>
        <pc:sldMkLst>
          <pc:docMk/>
          <pc:sldMk cId="3070771610" sldId="746"/>
        </pc:sldMkLst>
      </pc:sldChg>
      <pc:sldChg chg="addSp delSp modSp add mod ord setBg">
        <pc:chgData name="Chittaranjan Hens" userId="6fc03958433e8a43" providerId="LiveId" clId="{D4CFC1A1-7733-4FB9-9E77-B66CEA53A255}" dt="2023-02-07T19:07:16.172" v="2012" actId="478"/>
        <pc:sldMkLst>
          <pc:docMk/>
          <pc:sldMk cId="3520337993" sldId="746"/>
        </pc:sldMkLst>
        <pc:spChg chg="add del mod">
          <ac:chgData name="Chittaranjan Hens" userId="6fc03958433e8a43" providerId="LiveId" clId="{D4CFC1A1-7733-4FB9-9E77-B66CEA53A255}" dt="2023-02-07T05:16:00.580" v="52" actId="478"/>
          <ac:spMkLst>
            <pc:docMk/>
            <pc:sldMk cId="3520337993" sldId="746"/>
            <ac:spMk id="12" creationId="{16EE77FC-6823-4866-AC20-AD65BC509964}"/>
          </ac:spMkLst>
        </pc:spChg>
        <pc:spChg chg="add del">
          <ac:chgData name="Chittaranjan Hens" userId="6fc03958433e8a43" providerId="LiveId" clId="{D4CFC1A1-7733-4FB9-9E77-B66CEA53A255}" dt="2023-02-07T05:17:04.592" v="63" actId="26606"/>
          <ac:spMkLst>
            <pc:docMk/>
            <pc:sldMk cId="3520337993" sldId="746"/>
            <ac:spMk id="19" creationId="{F82BF3E2-EB0E-40D6-8835-2367A5316CA4}"/>
          </ac:spMkLst>
        </pc:spChg>
        <pc:spChg chg="add del">
          <ac:chgData name="Chittaranjan Hens" userId="6fc03958433e8a43" providerId="LiveId" clId="{D4CFC1A1-7733-4FB9-9E77-B66CEA53A255}" dt="2023-02-07T05:17:04.592" v="63" actId="26606"/>
          <ac:spMkLst>
            <pc:docMk/>
            <pc:sldMk cId="3520337993" sldId="746"/>
            <ac:spMk id="21" creationId="{CB6FFAAC-8A48-4FBF-BAFE-BAD367694022}"/>
          </ac:spMkLst>
        </pc:spChg>
        <pc:spChg chg="add del">
          <ac:chgData name="Chittaranjan Hens" userId="6fc03958433e8a43" providerId="LiveId" clId="{D4CFC1A1-7733-4FB9-9E77-B66CEA53A255}" dt="2023-02-07T05:17:04.592" v="63" actId="26606"/>
          <ac:spMkLst>
            <pc:docMk/>
            <pc:sldMk cId="3520337993" sldId="746"/>
            <ac:spMk id="23" creationId="{481E86DD-89E6-42B2-8675-84B7C56BFF7D}"/>
          </ac:spMkLst>
        </pc:spChg>
        <pc:spChg chg="add del">
          <ac:chgData name="Chittaranjan Hens" userId="6fc03958433e8a43" providerId="LiveId" clId="{D4CFC1A1-7733-4FB9-9E77-B66CEA53A255}" dt="2023-02-07T05:17:04.592" v="63" actId="26606"/>
          <ac:spMkLst>
            <pc:docMk/>
            <pc:sldMk cId="3520337993" sldId="746"/>
            <ac:spMk id="25" creationId="{440EF577-B6F8-4C57-B956-AB860B388EB8}"/>
          </ac:spMkLst>
        </pc:spChg>
        <pc:spChg chg="add del">
          <ac:chgData name="Chittaranjan Hens" userId="6fc03958433e8a43" providerId="LiveId" clId="{D4CFC1A1-7733-4FB9-9E77-B66CEA53A255}" dt="2023-02-07T05:17:04.592" v="63" actId="26606"/>
          <ac:spMkLst>
            <pc:docMk/>
            <pc:sldMk cId="3520337993" sldId="746"/>
            <ac:spMk id="27" creationId="{EA518CE4-E4D4-4D8A-980F-6D692AC96949}"/>
          </ac:spMkLst>
        </pc:spChg>
        <pc:spChg chg="add del">
          <ac:chgData name="Chittaranjan Hens" userId="6fc03958433e8a43" providerId="LiveId" clId="{D4CFC1A1-7733-4FB9-9E77-B66CEA53A255}" dt="2023-02-07T05:17:04.592" v="63" actId="26606"/>
          <ac:spMkLst>
            <pc:docMk/>
            <pc:sldMk cId="3520337993" sldId="746"/>
            <ac:spMk id="29" creationId="{5E6FAE32-AB12-4E77-A677-F6BD5D71ADD0}"/>
          </ac:spMkLst>
        </pc:spChg>
        <pc:spChg chg="del">
          <ac:chgData name="Chittaranjan Hens" userId="6fc03958433e8a43" providerId="LiveId" clId="{D4CFC1A1-7733-4FB9-9E77-B66CEA53A255}" dt="2023-02-07T05:15:50.599" v="49" actId="478"/>
          <ac:spMkLst>
            <pc:docMk/>
            <pc:sldMk cId="3520337993" sldId="746"/>
            <ac:spMk id="55302" creationId="{6384F58B-23BE-495E-9144-0E2FD07D5CF3}"/>
          </ac:spMkLst>
        </pc:spChg>
        <pc:picChg chg="mod ord">
          <ac:chgData name="Chittaranjan Hens" userId="6fc03958433e8a43" providerId="LiveId" clId="{D4CFC1A1-7733-4FB9-9E77-B66CEA53A255}" dt="2023-02-07T05:17:04.592" v="63" actId="26606"/>
          <ac:picMkLst>
            <pc:docMk/>
            <pc:sldMk cId="3520337993" sldId="746"/>
            <ac:picMk id="2" creationId="{51B164C9-C9AC-FC1C-E60F-5761EB437D03}"/>
          </ac:picMkLst>
        </pc:picChg>
        <pc:picChg chg="add mod ord">
          <ac:chgData name="Chittaranjan Hens" userId="6fc03958433e8a43" providerId="LiveId" clId="{D4CFC1A1-7733-4FB9-9E77-B66CEA53A255}" dt="2023-02-07T05:17:04.592" v="63" actId="26606"/>
          <ac:picMkLst>
            <pc:docMk/>
            <pc:sldMk cId="3520337993" sldId="746"/>
            <ac:picMk id="4" creationId="{0FFDC659-811D-1325-EF93-3C3C31E7C2B1}"/>
          </ac:picMkLst>
        </pc:picChg>
        <pc:picChg chg="del">
          <ac:chgData name="Chittaranjan Hens" userId="6fc03958433e8a43" providerId="LiveId" clId="{D4CFC1A1-7733-4FB9-9E77-B66CEA53A255}" dt="2023-02-07T05:13:54.853" v="36" actId="478"/>
          <ac:picMkLst>
            <pc:docMk/>
            <pc:sldMk cId="3520337993" sldId="746"/>
            <ac:picMk id="6" creationId="{C36C5EEE-0442-286A-8150-96B3C96F66A5}"/>
          </ac:picMkLst>
        </pc:picChg>
        <pc:picChg chg="add del mod ord">
          <ac:chgData name="Chittaranjan Hens" userId="6fc03958433e8a43" providerId="LiveId" clId="{D4CFC1A1-7733-4FB9-9E77-B66CEA53A255}" dt="2023-02-07T19:07:16.172" v="2012" actId="478"/>
          <ac:picMkLst>
            <pc:docMk/>
            <pc:sldMk cId="3520337993" sldId="746"/>
            <ac:picMk id="7" creationId="{B194F721-54D1-BCFB-3355-A8BE3AEBD695}"/>
          </ac:picMkLst>
        </pc:picChg>
        <pc:picChg chg="del">
          <ac:chgData name="Chittaranjan Hens" userId="6fc03958433e8a43" providerId="LiveId" clId="{D4CFC1A1-7733-4FB9-9E77-B66CEA53A255}" dt="2023-02-07T05:13:54.240" v="35" actId="478"/>
          <ac:picMkLst>
            <pc:docMk/>
            <pc:sldMk cId="3520337993" sldId="746"/>
            <ac:picMk id="8" creationId="{E68E3A38-6825-F35D-6660-982D8CD36D96}"/>
          </ac:picMkLst>
        </pc:picChg>
        <pc:picChg chg="add del mod">
          <ac:chgData name="Chittaranjan Hens" userId="6fc03958433e8a43" providerId="LiveId" clId="{D4CFC1A1-7733-4FB9-9E77-B66CEA53A255}" dt="2023-02-07T19:07:16.172" v="2012" actId="478"/>
          <ac:picMkLst>
            <pc:docMk/>
            <pc:sldMk cId="3520337993" sldId="746"/>
            <ac:picMk id="10" creationId="{98FA6D2E-01D3-E31E-3024-DC22ED45F0F9}"/>
          </ac:picMkLst>
        </pc:picChg>
        <pc:picChg chg="add del mod">
          <ac:chgData name="Chittaranjan Hens" userId="6fc03958433e8a43" providerId="LiveId" clId="{D4CFC1A1-7733-4FB9-9E77-B66CEA53A255}" dt="2023-02-07T19:07:16.172" v="2012" actId="478"/>
          <ac:picMkLst>
            <pc:docMk/>
            <pc:sldMk cId="3520337993" sldId="746"/>
            <ac:picMk id="14" creationId="{C68F1575-E38D-765D-77FF-6488618CE311}"/>
          </ac:picMkLst>
        </pc:picChg>
      </pc:sldChg>
      <pc:sldChg chg="addSp delSp modSp add mod">
        <pc:chgData name="Chittaranjan Hens" userId="6fc03958433e8a43" providerId="LiveId" clId="{D4CFC1A1-7733-4FB9-9E77-B66CEA53A255}" dt="2023-02-07T10:26:33.630" v="135" actId="20577"/>
        <pc:sldMkLst>
          <pc:docMk/>
          <pc:sldMk cId="148387601" sldId="747"/>
        </pc:sldMkLst>
        <pc:spChg chg="add del mod">
          <ac:chgData name="Chittaranjan Hens" userId="6fc03958433e8a43" providerId="LiveId" clId="{D4CFC1A1-7733-4FB9-9E77-B66CEA53A255}" dt="2023-02-07T05:15:56.919" v="51" actId="478"/>
          <ac:spMkLst>
            <pc:docMk/>
            <pc:sldMk cId="148387601" sldId="747"/>
            <ac:spMk id="5" creationId="{67B3C495-ECAA-83A7-98CD-D98E1185971C}"/>
          </ac:spMkLst>
        </pc:spChg>
        <pc:spChg chg="add mod">
          <ac:chgData name="Chittaranjan Hens" userId="6fc03958433e8a43" providerId="LiveId" clId="{D4CFC1A1-7733-4FB9-9E77-B66CEA53A255}" dt="2023-02-07T10:26:33.630" v="135" actId="20577"/>
          <ac:spMkLst>
            <pc:docMk/>
            <pc:sldMk cId="148387601" sldId="747"/>
            <ac:spMk id="6" creationId="{8BC74A0A-295C-9D35-D749-29A5A638EAD6}"/>
          </ac:spMkLst>
        </pc:spChg>
        <pc:spChg chg="del">
          <ac:chgData name="Chittaranjan Hens" userId="6fc03958433e8a43" providerId="LiveId" clId="{D4CFC1A1-7733-4FB9-9E77-B66CEA53A255}" dt="2023-02-07T05:15:52.858" v="50" actId="478"/>
          <ac:spMkLst>
            <pc:docMk/>
            <pc:sldMk cId="148387601" sldId="747"/>
            <ac:spMk id="55302" creationId="{6384F58B-23BE-495E-9144-0E2FD07D5CF3}"/>
          </ac:spMkLst>
        </pc:spChg>
        <pc:picChg chg="del">
          <ac:chgData name="Chittaranjan Hens" userId="6fc03958433e8a43" providerId="LiveId" clId="{D4CFC1A1-7733-4FB9-9E77-B66CEA53A255}" dt="2023-02-07T05:16:21.696" v="55" actId="478"/>
          <ac:picMkLst>
            <pc:docMk/>
            <pc:sldMk cId="148387601" sldId="747"/>
            <ac:picMk id="4" creationId="{0FFDC659-811D-1325-EF93-3C3C31E7C2B1}"/>
          </ac:picMkLst>
        </pc:picChg>
        <pc:picChg chg="del">
          <ac:chgData name="Chittaranjan Hens" userId="6fc03958433e8a43" providerId="LiveId" clId="{D4CFC1A1-7733-4FB9-9E77-B66CEA53A255}" dt="2023-02-07T05:16:21.696" v="55" actId="478"/>
          <ac:picMkLst>
            <pc:docMk/>
            <pc:sldMk cId="148387601" sldId="747"/>
            <ac:picMk id="7" creationId="{B194F721-54D1-BCFB-3355-A8BE3AEBD695}"/>
          </ac:picMkLst>
        </pc:picChg>
        <pc:picChg chg="del">
          <ac:chgData name="Chittaranjan Hens" userId="6fc03958433e8a43" providerId="LiveId" clId="{D4CFC1A1-7733-4FB9-9E77-B66CEA53A255}" dt="2023-02-07T05:16:21.696" v="55" actId="478"/>
          <ac:picMkLst>
            <pc:docMk/>
            <pc:sldMk cId="148387601" sldId="747"/>
            <ac:picMk id="10" creationId="{98FA6D2E-01D3-E31E-3024-DC22ED45F0F9}"/>
          </ac:picMkLst>
        </pc:picChg>
      </pc:sldChg>
      <pc:sldChg chg="addSp delSp modSp add mod ord">
        <pc:chgData name="Chittaranjan Hens" userId="6fc03958433e8a43" providerId="LiveId" clId="{D4CFC1A1-7733-4FB9-9E77-B66CEA53A255}" dt="2023-02-07T19:09:07.899" v="2020"/>
        <pc:sldMkLst>
          <pc:docMk/>
          <pc:sldMk cId="3589007145" sldId="748"/>
        </pc:sldMkLst>
        <pc:picChg chg="del">
          <ac:chgData name="Chittaranjan Hens" userId="6fc03958433e8a43" providerId="LiveId" clId="{D4CFC1A1-7733-4FB9-9E77-B66CEA53A255}" dt="2023-02-07T05:17:18.445" v="67" actId="478"/>
          <ac:picMkLst>
            <pc:docMk/>
            <pc:sldMk cId="3589007145" sldId="748"/>
            <ac:picMk id="4" creationId="{0FFDC659-811D-1325-EF93-3C3C31E7C2B1}"/>
          </ac:picMkLst>
        </pc:picChg>
        <pc:picChg chg="add mod">
          <ac:chgData name="Chittaranjan Hens" userId="6fc03958433e8a43" providerId="LiveId" clId="{D4CFC1A1-7733-4FB9-9E77-B66CEA53A255}" dt="2023-02-07T05:17:38" v="69" actId="1076"/>
          <ac:picMkLst>
            <pc:docMk/>
            <pc:sldMk cId="3589007145" sldId="748"/>
            <ac:picMk id="5" creationId="{D75E515D-60E9-FFD8-15F4-2C0F3DCE6B19}"/>
          </ac:picMkLst>
        </pc:picChg>
        <pc:picChg chg="del">
          <ac:chgData name="Chittaranjan Hens" userId="6fc03958433e8a43" providerId="LiveId" clId="{D4CFC1A1-7733-4FB9-9E77-B66CEA53A255}" dt="2023-02-07T05:17:18.445" v="67" actId="478"/>
          <ac:picMkLst>
            <pc:docMk/>
            <pc:sldMk cId="3589007145" sldId="748"/>
            <ac:picMk id="7" creationId="{B194F721-54D1-BCFB-3355-A8BE3AEBD695}"/>
          </ac:picMkLst>
        </pc:picChg>
        <pc:picChg chg="add mod">
          <ac:chgData name="Chittaranjan Hens" userId="6fc03958433e8a43" providerId="LiveId" clId="{D4CFC1A1-7733-4FB9-9E77-B66CEA53A255}" dt="2023-02-07T05:56:34.910" v="71" actId="1076"/>
          <ac:picMkLst>
            <pc:docMk/>
            <pc:sldMk cId="3589007145" sldId="748"/>
            <ac:picMk id="8" creationId="{ED3B2BD5-4AA3-3387-AB56-FC4606FD26CE}"/>
          </ac:picMkLst>
        </pc:picChg>
        <pc:picChg chg="del">
          <ac:chgData name="Chittaranjan Hens" userId="6fc03958433e8a43" providerId="LiveId" clId="{D4CFC1A1-7733-4FB9-9E77-B66CEA53A255}" dt="2023-02-07T05:17:18.445" v="67" actId="478"/>
          <ac:picMkLst>
            <pc:docMk/>
            <pc:sldMk cId="3589007145" sldId="748"/>
            <ac:picMk id="10" creationId="{98FA6D2E-01D3-E31E-3024-DC22ED45F0F9}"/>
          </ac:picMkLst>
        </pc:picChg>
        <pc:picChg chg="del mod">
          <ac:chgData name="Chittaranjan Hens" userId="6fc03958433e8a43" providerId="LiveId" clId="{D4CFC1A1-7733-4FB9-9E77-B66CEA53A255}" dt="2023-02-07T05:17:18.445" v="67" actId="478"/>
          <ac:picMkLst>
            <pc:docMk/>
            <pc:sldMk cId="3589007145" sldId="748"/>
            <ac:picMk id="14" creationId="{C68F1575-E38D-765D-77FF-6488618CE311}"/>
          </ac:picMkLst>
        </pc:picChg>
      </pc:sldChg>
      <pc:sldChg chg="new ord">
        <pc:chgData name="Chittaranjan Hens" userId="6fc03958433e8a43" providerId="LiveId" clId="{D4CFC1A1-7733-4FB9-9E77-B66CEA53A255}" dt="2023-02-07T09:54:25.864" v="122"/>
        <pc:sldMkLst>
          <pc:docMk/>
          <pc:sldMk cId="2240916671" sldId="749"/>
        </pc:sldMkLst>
      </pc:sldChg>
      <pc:sldChg chg="addSp modSp add mod modAnim">
        <pc:chgData name="Chittaranjan Hens" userId="6fc03958433e8a43" providerId="LiveId" clId="{D4CFC1A1-7733-4FB9-9E77-B66CEA53A255}" dt="2023-02-09T04:08:20.060" v="2311" actId="20577"/>
        <pc:sldMkLst>
          <pc:docMk/>
          <pc:sldMk cId="4246675200" sldId="750"/>
        </pc:sldMkLst>
        <pc:spChg chg="add mod">
          <ac:chgData name="Chittaranjan Hens" userId="6fc03958433e8a43" providerId="LiveId" clId="{D4CFC1A1-7733-4FB9-9E77-B66CEA53A255}" dt="2023-02-07T10:27:43.939" v="169" actId="207"/>
          <ac:spMkLst>
            <pc:docMk/>
            <pc:sldMk cId="4246675200" sldId="750"/>
            <ac:spMk id="3" creationId="{5C2B762D-0516-BD09-D6D0-4A36EFF2245F}"/>
          </ac:spMkLst>
        </pc:spChg>
        <pc:spChg chg="add mod">
          <ac:chgData name="Chittaranjan Hens" userId="6fc03958433e8a43" providerId="LiveId" clId="{D4CFC1A1-7733-4FB9-9E77-B66CEA53A255}" dt="2023-02-09T04:08:20.060" v="2311" actId="20577"/>
          <ac:spMkLst>
            <pc:docMk/>
            <pc:sldMk cId="4246675200" sldId="750"/>
            <ac:spMk id="4" creationId="{580436B9-1849-6620-4349-ED73CC534943}"/>
          </ac:spMkLst>
        </pc:spChg>
        <pc:spChg chg="mod">
          <ac:chgData name="Chittaranjan Hens" userId="6fc03958433e8a43" providerId="LiveId" clId="{D4CFC1A1-7733-4FB9-9E77-B66CEA53A255}" dt="2023-02-07T10:34:41.602" v="643" actId="255"/>
          <ac:spMkLst>
            <pc:docMk/>
            <pc:sldMk cId="4246675200" sldId="750"/>
            <ac:spMk id="6" creationId="{8BC74A0A-295C-9D35-D749-29A5A638EAD6}"/>
          </ac:spMkLst>
        </pc:spChg>
      </pc:sldChg>
      <pc:sldChg chg="addSp modSp add mod">
        <pc:chgData name="Chittaranjan Hens" userId="6fc03958433e8a43" providerId="LiveId" clId="{D4CFC1A1-7733-4FB9-9E77-B66CEA53A255}" dt="2023-02-07T10:36:08.193" v="660" actId="14100"/>
        <pc:sldMkLst>
          <pc:docMk/>
          <pc:sldMk cId="941427086" sldId="751"/>
        </pc:sldMkLst>
        <pc:spChg chg="mod">
          <ac:chgData name="Chittaranjan Hens" userId="6fc03958433e8a43" providerId="LiveId" clId="{D4CFC1A1-7733-4FB9-9E77-B66CEA53A255}" dt="2023-02-07T10:35:57.544" v="655" actId="1076"/>
          <ac:spMkLst>
            <pc:docMk/>
            <pc:sldMk cId="941427086" sldId="751"/>
            <ac:spMk id="3" creationId="{5C2B762D-0516-BD09-D6D0-4A36EFF2245F}"/>
          </ac:spMkLst>
        </pc:spChg>
        <pc:spChg chg="mod">
          <ac:chgData name="Chittaranjan Hens" userId="6fc03958433e8a43" providerId="LiveId" clId="{D4CFC1A1-7733-4FB9-9E77-B66CEA53A255}" dt="2023-02-07T10:35:59.852" v="656" actId="1076"/>
          <ac:spMkLst>
            <pc:docMk/>
            <pc:sldMk cId="941427086" sldId="751"/>
            <ac:spMk id="4" creationId="{580436B9-1849-6620-4349-ED73CC534943}"/>
          </ac:spMkLst>
        </pc:spChg>
        <pc:picChg chg="mod">
          <ac:chgData name="Chittaranjan Hens" userId="6fc03958433e8a43" providerId="LiveId" clId="{D4CFC1A1-7733-4FB9-9E77-B66CEA53A255}" dt="2023-02-07T10:35:53.726" v="654" actId="1076"/>
          <ac:picMkLst>
            <pc:docMk/>
            <pc:sldMk cId="941427086" sldId="751"/>
            <ac:picMk id="2" creationId="{51B164C9-C9AC-FC1C-E60F-5761EB437D03}"/>
          </ac:picMkLst>
        </pc:picChg>
        <pc:picChg chg="add mod">
          <ac:chgData name="Chittaranjan Hens" userId="6fc03958433e8a43" providerId="LiveId" clId="{D4CFC1A1-7733-4FB9-9E77-B66CEA53A255}" dt="2023-02-07T10:36:08.193" v="660" actId="14100"/>
          <ac:picMkLst>
            <pc:docMk/>
            <pc:sldMk cId="941427086" sldId="751"/>
            <ac:picMk id="7" creationId="{F0A654BC-0445-3D1F-3AA1-55DBC5B0FD82}"/>
          </ac:picMkLst>
        </pc:picChg>
      </pc:sldChg>
      <pc:sldChg chg="addSp delSp modSp add mod">
        <pc:chgData name="Chittaranjan Hens" userId="6fc03958433e8a43" providerId="LiveId" clId="{D4CFC1A1-7733-4FB9-9E77-B66CEA53A255}" dt="2023-02-07T10:41:39.465" v="706" actId="478"/>
        <pc:sldMkLst>
          <pc:docMk/>
          <pc:sldMk cId="3527580294" sldId="752"/>
        </pc:sldMkLst>
        <pc:spChg chg="mod">
          <ac:chgData name="Chittaranjan Hens" userId="6fc03958433e8a43" providerId="LiveId" clId="{D4CFC1A1-7733-4FB9-9E77-B66CEA53A255}" dt="2023-02-07T10:41:17.475" v="704" actId="1076"/>
          <ac:spMkLst>
            <pc:docMk/>
            <pc:sldMk cId="3527580294" sldId="752"/>
            <ac:spMk id="3" creationId="{5C2B762D-0516-BD09-D6D0-4A36EFF2245F}"/>
          </ac:spMkLst>
        </pc:spChg>
        <pc:spChg chg="del">
          <ac:chgData name="Chittaranjan Hens" userId="6fc03958433e8a43" providerId="LiveId" clId="{D4CFC1A1-7733-4FB9-9E77-B66CEA53A255}" dt="2023-02-07T10:36:37.614" v="666" actId="478"/>
          <ac:spMkLst>
            <pc:docMk/>
            <pc:sldMk cId="3527580294" sldId="752"/>
            <ac:spMk id="4" creationId="{580436B9-1849-6620-4349-ED73CC534943}"/>
          </ac:spMkLst>
        </pc:spChg>
        <pc:spChg chg="add del mod">
          <ac:chgData name="Chittaranjan Hens" userId="6fc03958433e8a43" providerId="LiveId" clId="{D4CFC1A1-7733-4FB9-9E77-B66CEA53A255}" dt="2023-02-07T10:41:39.465" v="706" actId="478"/>
          <ac:spMkLst>
            <pc:docMk/>
            <pc:sldMk cId="3527580294" sldId="752"/>
            <ac:spMk id="16" creationId="{6F2178EF-CD35-1234-1643-2E3909A13C2E}"/>
          </ac:spMkLst>
        </pc:spChg>
        <pc:spChg chg="add del mod">
          <ac:chgData name="Chittaranjan Hens" userId="6fc03958433e8a43" providerId="LiveId" clId="{D4CFC1A1-7733-4FB9-9E77-B66CEA53A255}" dt="2023-02-07T10:39:44.232" v="684" actId="478"/>
          <ac:spMkLst>
            <pc:docMk/>
            <pc:sldMk cId="3527580294" sldId="752"/>
            <ac:spMk id="18" creationId="{624DD00E-BE5D-784A-3C15-3D06AB9CA309}"/>
          </ac:spMkLst>
        </pc:spChg>
        <pc:spChg chg="add del">
          <ac:chgData name="Chittaranjan Hens" userId="6fc03958433e8a43" providerId="LiveId" clId="{D4CFC1A1-7733-4FB9-9E77-B66CEA53A255}" dt="2023-02-07T10:39:47.810" v="688" actId="22"/>
          <ac:spMkLst>
            <pc:docMk/>
            <pc:sldMk cId="3527580294" sldId="752"/>
            <ac:spMk id="20" creationId="{DB6E0BC7-C19C-7A4C-289B-64CD3B778255}"/>
          </ac:spMkLst>
        </pc:spChg>
        <pc:spChg chg="add del mod">
          <ac:chgData name="Chittaranjan Hens" userId="6fc03958433e8a43" providerId="LiveId" clId="{D4CFC1A1-7733-4FB9-9E77-B66CEA53A255}" dt="2023-02-07T10:41:39.465" v="706" actId="478"/>
          <ac:spMkLst>
            <pc:docMk/>
            <pc:sldMk cId="3527580294" sldId="752"/>
            <ac:spMk id="22" creationId="{68FD2D28-E699-97FA-9B19-C1DDEA9E668F}"/>
          </ac:spMkLst>
        </pc:spChg>
        <pc:picChg chg="del">
          <ac:chgData name="Chittaranjan Hens" userId="6fc03958433e8a43" providerId="LiveId" clId="{D4CFC1A1-7733-4FB9-9E77-B66CEA53A255}" dt="2023-02-07T10:36:34.580" v="665" actId="478"/>
          <ac:picMkLst>
            <pc:docMk/>
            <pc:sldMk cId="3527580294" sldId="752"/>
            <ac:picMk id="7" creationId="{F0A654BC-0445-3D1F-3AA1-55DBC5B0FD82}"/>
          </ac:picMkLst>
        </pc:picChg>
        <pc:picChg chg="add mod">
          <ac:chgData name="Chittaranjan Hens" userId="6fc03958433e8a43" providerId="LiveId" clId="{D4CFC1A1-7733-4FB9-9E77-B66CEA53A255}" dt="2023-02-07T10:41:17.475" v="704" actId="1076"/>
          <ac:picMkLst>
            <pc:docMk/>
            <pc:sldMk cId="3527580294" sldId="752"/>
            <ac:picMk id="8" creationId="{52C1415F-3088-BDD4-C991-4CCF197D8CFD}"/>
          </ac:picMkLst>
        </pc:picChg>
        <pc:picChg chg="add del">
          <ac:chgData name="Chittaranjan Hens" userId="6fc03958433e8a43" providerId="LiveId" clId="{D4CFC1A1-7733-4FB9-9E77-B66CEA53A255}" dt="2023-02-07T10:38:36.169" v="670" actId="22"/>
          <ac:picMkLst>
            <pc:docMk/>
            <pc:sldMk cId="3527580294" sldId="752"/>
            <ac:picMk id="10" creationId="{E6AD7DFA-F31E-B9A6-87C2-F4306B3ADE53}"/>
          </ac:picMkLst>
        </pc:picChg>
        <pc:picChg chg="add del mod">
          <ac:chgData name="Chittaranjan Hens" userId="6fc03958433e8a43" providerId="LiveId" clId="{D4CFC1A1-7733-4FB9-9E77-B66CEA53A255}" dt="2023-02-07T10:41:39.465" v="706" actId="478"/>
          <ac:picMkLst>
            <pc:docMk/>
            <pc:sldMk cId="3527580294" sldId="752"/>
            <ac:picMk id="12" creationId="{88E56AEC-B3AF-CFD5-6996-17BB6EBBE34C}"/>
          </ac:picMkLst>
        </pc:picChg>
        <pc:picChg chg="add del mod">
          <ac:chgData name="Chittaranjan Hens" userId="6fc03958433e8a43" providerId="LiveId" clId="{D4CFC1A1-7733-4FB9-9E77-B66CEA53A255}" dt="2023-02-07T10:41:39.465" v="706" actId="478"/>
          <ac:picMkLst>
            <pc:docMk/>
            <pc:sldMk cId="3527580294" sldId="752"/>
            <ac:picMk id="14" creationId="{C035D068-38AB-C4C0-8CA3-3AA4DCC11F18}"/>
          </ac:picMkLst>
        </pc:picChg>
        <pc:cxnChg chg="add del mod">
          <ac:chgData name="Chittaranjan Hens" userId="6fc03958433e8a43" providerId="LiveId" clId="{D4CFC1A1-7733-4FB9-9E77-B66CEA53A255}" dt="2023-02-07T10:41:39.465" v="706" actId="478"/>
          <ac:cxnSpMkLst>
            <pc:docMk/>
            <pc:sldMk cId="3527580294" sldId="752"/>
            <ac:cxnSpMk id="24" creationId="{98A78259-EE01-BE6A-6F1D-AC2D826D553F}"/>
          </ac:cxnSpMkLst>
        </pc:cxnChg>
        <pc:cxnChg chg="add del mod">
          <ac:chgData name="Chittaranjan Hens" userId="6fc03958433e8a43" providerId="LiveId" clId="{D4CFC1A1-7733-4FB9-9E77-B66CEA53A255}" dt="2023-02-07T10:41:39.465" v="706" actId="478"/>
          <ac:cxnSpMkLst>
            <pc:docMk/>
            <pc:sldMk cId="3527580294" sldId="752"/>
            <ac:cxnSpMk id="25" creationId="{01C45D86-6F5E-9CE3-E39B-9E5DC6FDDA30}"/>
          </ac:cxnSpMkLst>
        </pc:cxnChg>
      </pc:sldChg>
      <pc:sldChg chg="modSp add mod">
        <pc:chgData name="Chittaranjan Hens" userId="6fc03958433e8a43" providerId="LiveId" clId="{D4CFC1A1-7733-4FB9-9E77-B66CEA53A255}" dt="2023-02-07T10:41:53.670" v="710" actId="14100"/>
        <pc:sldMkLst>
          <pc:docMk/>
          <pc:sldMk cId="2630379527" sldId="753"/>
        </pc:sldMkLst>
        <pc:spChg chg="mod">
          <ac:chgData name="Chittaranjan Hens" userId="6fc03958433e8a43" providerId="LiveId" clId="{D4CFC1A1-7733-4FB9-9E77-B66CEA53A255}" dt="2023-02-07T10:41:53.670" v="710" actId="14100"/>
          <ac:spMkLst>
            <pc:docMk/>
            <pc:sldMk cId="2630379527" sldId="753"/>
            <ac:spMk id="16" creationId="{6F2178EF-CD35-1234-1643-2E3909A13C2E}"/>
          </ac:spMkLst>
        </pc:spChg>
        <pc:spChg chg="mod">
          <ac:chgData name="Chittaranjan Hens" userId="6fc03958433e8a43" providerId="LiveId" clId="{D4CFC1A1-7733-4FB9-9E77-B66CEA53A255}" dt="2023-02-07T10:41:48.464" v="708" actId="14100"/>
          <ac:spMkLst>
            <pc:docMk/>
            <pc:sldMk cId="2630379527" sldId="753"/>
            <ac:spMk id="22" creationId="{68FD2D28-E699-97FA-9B19-C1DDEA9E668F}"/>
          </ac:spMkLst>
        </pc:spChg>
      </pc:sldChg>
      <pc:sldChg chg="addSp delSp modSp add mod ord">
        <pc:chgData name="Chittaranjan Hens" userId="6fc03958433e8a43" providerId="LiveId" clId="{D4CFC1A1-7733-4FB9-9E77-B66CEA53A255}" dt="2023-02-07T10:45:43.726" v="785" actId="14100"/>
        <pc:sldMkLst>
          <pc:docMk/>
          <pc:sldMk cId="2144312097" sldId="754"/>
        </pc:sldMkLst>
        <pc:spChg chg="mod">
          <ac:chgData name="Chittaranjan Hens" userId="6fc03958433e8a43" providerId="LiveId" clId="{D4CFC1A1-7733-4FB9-9E77-B66CEA53A255}" dt="2023-02-07T10:42:15.024" v="714" actId="1076"/>
          <ac:spMkLst>
            <pc:docMk/>
            <pc:sldMk cId="2144312097" sldId="754"/>
            <ac:spMk id="3" creationId="{5C2B762D-0516-BD09-D6D0-4A36EFF2245F}"/>
          </ac:spMkLst>
        </pc:spChg>
        <pc:spChg chg="add del mod">
          <ac:chgData name="Chittaranjan Hens" userId="6fc03958433e8a43" providerId="LiveId" clId="{D4CFC1A1-7733-4FB9-9E77-B66CEA53A255}" dt="2023-02-07T10:45:10.720" v="774" actId="478"/>
          <ac:spMkLst>
            <pc:docMk/>
            <pc:sldMk cId="2144312097" sldId="754"/>
            <ac:spMk id="4" creationId="{0083871E-2CDC-8E0C-D5DA-BADDDF4083A4}"/>
          </ac:spMkLst>
        </pc:spChg>
        <pc:spChg chg="add mod">
          <ac:chgData name="Chittaranjan Hens" userId="6fc03958433e8a43" providerId="LiveId" clId="{D4CFC1A1-7733-4FB9-9E77-B66CEA53A255}" dt="2023-02-07T10:45:43.726" v="785" actId="14100"/>
          <ac:spMkLst>
            <pc:docMk/>
            <pc:sldMk cId="2144312097" sldId="754"/>
            <ac:spMk id="5" creationId="{4529A306-D578-D69C-D574-CDD7153A139F}"/>
          </ac:spMkLst>
        </pc:spChg>
        <pc:picChg chg="mod">
          <ac:chgData name="Chittaranjan Hens" userId="6fc03958433e8a43" providerId="LiveId" clId="{D4CFC1A1-7733-4FB9-9E77-B66CEA53A255}" dt="2023-02-07T10:42:17.715" v="715" actId="1076"/>
          <ac:picMkLst>
            <pc:docMk/>
            <pc:sldMk cId="2144312097" sldId="754"/>
            <ac:picMk id="8" creationId="{52C1415F-3088-BDD4-C991-4CCF197D8CFD}"/>
          </ac:picMkLst>
        </pc:picChg>
      </pc:sldChg>
      <pc:sldChg chg="addSp delSp modSp add mod">
        <pc:chgData name="Chittaranjan Hens" userId="6fc03958433e8a43" providerId="LiveId" clId="{D4CFC1A1-7733-4FB9-9E77-B66CEA53A255}" dt="2023-02-07T19:23:10.974" v="2060" actId="114"/>
        <pc:sldMkLst>
          <pc:docMk/>
          <pc:sldMk cId="816883897" sldId="755"/>
        </pc:sldMkLst>
        <pc:spChg chg="del mod">
          <ac:chgData name="Chittaranjan Hens" userId="6fc03958433e8a43" providerId="LiveId" clId="{D4CFC1A1-7733-4FB9-9E77-B66CEA53A255}" dt="2023-02-07T10:45:51.893" v="786" actId="478"/>
          <ac:spMkLst>
            <pc:docMk/>
            <pc:sldMk cId="816883897" sldId="755"/>
            <ac:spMk id="4" creationId="{0083871E-2CDC-8E0C-D5DA-BADDDF4083A4}"/>
          </ac:spMkLst>
        </pc:spChg>
        <pc:spChg chg="add mod">
          <ac:chgData name="Chittaranjan Hens" userId="6fc03958433e8a43" providerId="LiveId" clId="{D4CFC1A1-7733-4FB9-9E77-B66CEA53A255}" dt="2023-02-07T19:23:10.974" v="2060" actId="114"/>
          <ac:spMkLst>
            <pc:docMk/>
            <pc:sldMk cId="816883897" sldId="755"/>
            <ac:spMk id="5" creationId="{C1A00D7A-7368-06A5-716F-ABA69349409D}"/>
          </ac:spMkLst>
        </pc:spChg>
        <pc:picChg chg="add mod">
          <ac:chgData name="Chittaranjan Hens" userId="6fc03958433e8a43" providerId="LiveId" clId="{D4CFC1A1-7733-4FB9-9E77-B66CEA53A255}" dt="2023-02-07T10:46:36.435" v="804" actId="1076"/>
          <ac:picMkLst>
            <pc:docMk/>
            <pc:sldMk cId="816883897" sldId="755"/>
            <ac:picMk id="9" creationId="{349FB35D-7CC2-B46E-C0BE-EBA7216E15B9}"/>
          </ac:picMkLst>
        </pc:picChg>
      </pc:sldChg>
      <pc:sldChg chg="addSp modSp add mod modAnim">
        <pc:chgData name="Chittaranjan Hens" userId="6fc03958433e8a43" providerId="LiveId" clId="{D4CFC1A1-7733-4FB9-9E77-B66CEA53A255}" dt="2023-02-09T04:09:44.425" v="2312" actId="114"/>
        <pc:sldMkLst>
          <pc:docMk/>
          <pc:sldMk cId="2261462184" sldId="756"/>
        </pc:sldMkLst>
        <pc:spChg chg="add mod">
          <ac:chgData name="Chittaranjan Hens" userId="6fc03958433e8a43" providerId="LiveId" clId="{D4CFC1A1-7733-4FB9-9E77-B66CEA53A255}" dt="2023-02-07T10:53:42.184" v="1169" actId="20577"/>
          <ac:spMkLst>
            <pc:docMk/>
            <pc:sldMk cId="2261462184" sldId="756"/>
            <ac:spMk id="4" creationId="{DCACEF61-D313-7406-AF5C-519657E33E56}"/>
          </ac:spMkLst>
        </pc:spChg>
        <pc:spChg chg="mod">
          <ac:chgData name="Chittaranjan Hens" userId="6fc03958433e8a43" providerId="LiveId" clId="{D4CFC1A1-7733-4FB9-9E77-B66CEA53A255}" dt="2023-02-09T04:09:44.425" v="2312" actId="114"/>
          <ac:spMkLst>
            <pc:docMk/>
            <pc:sldMk cId="2261462184" sldId="756"/>
            <ac:spMk id="5" creationId="{C1A00D7A-7368-06A5-716F-ABA69349409D}"/>
          </ac:spMkLst>
        </pc:spChg>
        <pc:picChg chg="add mod">
          <ac:chgData name="Chittaranjan Hens" userId="6fc03958433e8a43" providerId="LiveId" clId="{D4CFC1A1-7733-4FB9-9E77-B66CEA53A255}" dt="2023-02-07T10:54:07.695" v="1171" actId="1076"/>
          <ac:picMkLst>
            <pc:docMk/>
            <pc:sldMk cId="2261462184" sldId="756"/>
            <ac:picMk id="10" creationId="{AE57B25A-9C42-AAD4-740E-05F28F16DF3D}"/>
          </ac:picMkLst>
        </pc:picChg>
      </pc:sldChg>
      <pc:sldChg chg="addSp delSp modSp add mod modAnim">
        <pc:chgData name="Chittaranjan Hens" userId="6fc03958433e8a43" providerId="LiveId" clId="{D4CFC1A1-7733-4FB9-9E77-B66CEA53A255}" dt="2023-02-09T04:10:16.009" v="2314"/>
        <pc:sldMkLst>
          <pc:docMk/>
          <pc:sldMk cId="2146764026" sldId="757"/>
        </pc:sldMkLst>
        <pc:spChg chg="del">
          <ac:chgData name="Chittaranjan Hens" userId="6fc03958433e8a43" providerId="LiveId" clId="{D4CFC1A1-7733-4FB9-9E77-B66CEA53A255}" dt="2023-02-07T10:54:34.337" v="1174" actId="478"/>
          <ac:spMkLst>
            <pc:docMk/>
            <pc:sldMk cId="2146764026" sldId="757"/>
            <ac:spMk id="3" creationId="{5C2B762D-0516-BD09-D6D0-4A36EFF2245F}"/>
          </ac:spMkLst>
        </pc:spChg>
        <pc:spChg chg="mod">
          <ac:chgData name="Chittaranjan Hens" userId="6fc03958433e8a43" providerId="LiveId" clId="{D4CFC1A1-7733-4FB9-9E77-B66CEA53A255}" dt="2023-02-07T10:56:16.316" v="1190" actId="207"/>
          <ac:spMkLst>
            <pc:docMk/>
            <pc:sldMk cId="2146764026" sldId="757"/>
            <ac:spMk id="4" creationId="{DCACEF61-D313-7406-AF5C-519657E33E56}"/>
          </ac:spMkLst>
        </pc:spChg>
        <pc:spChg chg="mod">
          <ac:chgData name="Chittaranjan Hens" userId="6fc03958433e8a43" providerId="LiveId" clId="{D4CFC1A1-7733-4FB9-9E77-B66CEA53A255}" dt="2023-02-07T10:54:37.454" v="1175" actId="1076"/>
          <ac:spMkLst>
            <pc:docMk/>
            <pc:sldMk cId="2146764026" sldId="757"/>
            <ac:spMk id="5" creationId="{C1A00D7A-7368-06A5-716F-ABA69349409D}"/>
          </ac:spMkLst>
        </pc:spChg>
        <pc:spChg chg="add mod">
          <ac:chgData name="Chittaranjan Hens" userId="6fc03958433e8a43" providerId="LiveId" clId="{D4CFC1A1-7733-4FB9-9E77-B66CEA53A255}" dt="2023-02-07T11:06:38.258" v="1236" actId="113"/>
          <ac:spMkLst>
            <pc:docMk/>
            <pc:sldMk cId="2146764026" sldId="757"/>
            <ac:spMk id="7" creationId="{3077B46A-332C-54CB-5E8E-0387FF0E2F7F}"/>
          </ac:spMkLst>
        </pc:spChg>
        <pc:picChg chg="mod">
          <ac:chgData name="Chittaranjan Hens" userId="6fc03958433e8a43" providerId="LiveId" clId="{D4CFC1A1-7733-4FB9-9E77-B66CEA53A255}" dt="2023-02-07T10:54:31.584" v="1173" actId="1076"/>
          <ac:picMkLst>
            <pc:docMk/>
            <pc:sldMk cId="2146764026" sldId="757"/>
            <ac:picMk id="8" creationId="{52C1415F-3088-BDD4-C991-4CCF197D8CFD}"/>
          </ac:picMkLst>
        </pc:picChg>
        <pc:picChg chg="mod">
          <ac:chgData name="Chittaranjan Hens" userId="6fc03958433e8a43" providerId="LiveId" clId="{D4CFC1A1-7733-4FB9-9E77-B66CEA53A255}" dt="2023-02-07T10:54:40.213" v="1176" actId="1076"/>
          <ac:picMkLst>
            <pc:docMk/>
            <pc:sldMk cId="2146764026" sldId="757"/>
            <ac:picMk id="9" creationId="{349FB35D-7CC2-B46E-C0BE-EBA7216E15B9}"/>
          </ac:picMkLst>
        </pc:picChg>
        <pc:picChg chg="mod">
          <ac:chgData name="Chittaranjan Hens" userId="6fc03958433e8a43" providerId="LiveId" clId="{D4CFC1A1-7733-4FB9-9E77-B66CEA53A255}" dt="2023-02-07T10:54:46.273" v="1178" actId="1076"/>
          <ac:picMkLst>
            <pc:docMk/>
            <pc:sldMk cId="2146764026" sldId="757"/>
            <ac:picMk id="10" creationId="{AE57B25A-9C42-AAD4-740E-05F28F16DF3D}"/>
          </ac:picMkLst>
        </pc:picChg>
        <pc:picChg chg="add del mod">
          <ac:chgData name="Chittaranjan Hens" userId="6fc03958433e8a43" providerId="LiveId" clId="{D4CFC1A1-7733-4FB9-9E77-B66CEA53A255}" dt="2023-02-07T10:54:55.652" v="1181" actId="478"/>
          <ac:picMkLst>
            <pc:docMk/>
            <pc:sldMk cId="2146764026" sldId="757"/>
            <ac:picMk id="11" creationId="{9561A13F-D3E8-6F7F-597B-A624C64EB4A3}"/>
          </ac:picMkLst>
        </pc:picChg>
        <pc:picChg chg="add mod">
          <ac:chgData name="Chittaranjan Hens" userId="6fc03958433e8a43" providerId="LiveId" clId="{D4CFC1A1-7733-4FB9-9E77-B66CEA53A255}" dt="2023-02-07T11:07:10.509" v="1241" actId="14100"/>
          <ac:picMkLst>
            <pc:docMk/>
            <pc:sldMk cId="2146764026" sldId="757"/>
            <ac:picMk id="13" creationId="{3E425281-3521-DD7B-4A41-64AACBDECACB}"/>
          </ac:picMkLst>
        </pc:picChg>
      </pc:sldChg>
      <pc:sldChg chg="addSp delSp modSp add mod modAnim">
        <pc:chgData name="Chittaranjan Hens" userId="6fc03958433e8a43" providerId="LiveId" clId="{D4CFC1A1-7733-4FB9-9E77-B66CEA53A255}" dt="2023-02-09T04:10:39.446" v="2317"/>
        <pc:sldMkLst>
          <pc:docMk/>
          <pc:sldMk cId="1016358686" sldId="758"/>
        </pc:sldMkLst>
        <pc:spChg chg="add mod">
          <ac:chgData name="Chittaranjan Hens" userId="6fc03958433e8a43" providerId="LiveId" clId="{D4CFC1A1-7733-4FB9-9E77-B66CEA53A255}" dt="2023-02-07T11:14:27.770" v="1292" actId="5793"/>
          <ac:spMkLst>
            <pc:docMk/>
            <pc:sldMk cId="1016358686" sldId="758"/>
            <ac:spMk id="3" creationId="{BB89AE8E-BD27-2EBD-4CFA-2538111843E0}"/>
          </ac:spMkLst>
        </pc:spChg>
        <pc:spChg chg="mod">
          <ac:chgData name="Chittaranjan Hens" userId="6fc03958433e8a43" providerId="LiveId" clId="{D4CFC1A1-7733-4FB9-9E77-B66CEA53A255}" dt="2023-02-07T11:14:31.522" v="1294" actId="5793"/>
          <ac:spMkLst>
            <pc:docMk/>
            <pc:sldMk cId="1016358686" sldId="758"/>
            <ac:spMk id="4" creationId="{DCACEF61-D313-7406-AF5C-519657E33E56}"/>
          </ac:spMkLst>
        </pc:spChg>
        <pc:spChg chg="mod">
          <ac:chgData name="Chittaranjan Hens" userId="6fc03958433e8a43" providerId="LiveId" clId="{D4CFC1A1-7733-4FB9-9E77-B66CEA53A255}" dt="2023-02-07T11:08:04.798" v="1249" actId="1076"/>
          <ac:spMkLst>
            <pc:docMk/>
            <pc:sldMk cId="1016358686" sldId="758"/>
            <ac:spMk id="5" creationId="{C1A00D7A-7368-06A5-716F-ABA69349409D}"/>
          </ac:spMkLst>
        </pc:spChg>
        <pc:spChg chg="mod">
          <ac:chgData name="Chittaranjan Hens" userId="6fc03958433e8a43" providerId="LiveId" clId="{D4CFC1A1-7733-4FB9-9E77-B66CEA53A255}" dt="2023-02-07T11:14:48.550" v="1296" actId="20577"/>
          <ac:spMkLst>
            <pc:docMk/>
            <pc:sldMk cId="1016358686" sldId="758"/>
            <ac:spMk id="7" creationId="{3077B46A-332C-54CB-5E8E-0387FF0E2F7F}"/>
          </ac:spMkLst>
        </pc:spChg>
        <pc:picChg chg="del">
          <ac:chgData name="Chittaranjan Hens" userId="6fc03958433e8a43" providerId="LiveId" clId="{D4CFC1A1-7733-4FB9-9E77-B66CEA53A255}" dt="2023-02-07T11:07:46.533" v="1243" actId="478"/>
          <ac:picMkLst>
            <pc:docMk/>
            <pc:sldMk cId="1016358686" sldId="758"/>
            <ac:picMk id="9" creationId="{349FB35D-7CC2-B46E-C0BE-EBA7216E15B9}"/>
          </ac:picMkLst>
        </pc:picChg>
        <pc:picChg chg="mod">
          <ac:chgData name="Chittaranjan Hens" userId="6fc03958433e8a43" providerId="LiveId" clId="{D4CFC1A1-7733-4FB9-9E77-B66CEA53A255}" dt="2023-02-07T11:07:57.875" v="1247" actId="1076"/>
          <ac:picMkLst>
            <pc:docMk/>
            <pc:sldMk cId="1016358686" sldId="758"/>
            <ac:picMk id="10" creationId="{AE57B25A-9C42-AAD4-740E-05F28F16DF3D}"/>
          </ac:picMkLst>
        </pc:picChg>
        <pc:picChg chg="add mod">
          <ac:chgData name="Chittaranjan Hens" userId="6fc03958433e8a43" providerId="LiveId" clId="{D4CFC1A1-7733-4FB9-9E77-B66CEA53A255}" dt="2023-02-07T11:12:48.802" v="1277" actId="1076"/>
          <ac:picMkLst>
            <pc:docMk/>
            <pc:sldMk cId="1016358686" sldId="758"/>
            <ac:picMk id="12" creationId="{60754F4F-31F8-D4B9-49C8-B6ED77A4BF45}"/>
          </ac:picMkLst>
        </pc:picChg>
        <pc:picChg chg="mod">
          <ac:chgData name="Chittaranjan Hens" userId="6fc03958433e8a43" providerId="LiveId" clId="{D4CFC1A1-7733-4FB9-9E77-B66CEA53A255}" dt="2023-02-07T11:07:57.875" v="1247" actId="1076"/>
          <ac:picMkLst>
            <pc:docMk/>
            <pc:sldMk cId="1016358686" sldId="758"/>
            <ac:picMk id="13" creationId="{3E425281-3521-DD7B-4A41-64AACBDECACB}"/>
          </ac:picMkLst>
        </pc:picChg>
        <pc:picChg chg="add mod">
          <ac:chgData name="Chittaranjan Hens" userId="6fc03958433e8a43" providerId="LiveId" clId="{D4CFC1A1-7733-4FB9-9E77-B66CEA53A255}" dt="2023-02-07T11:16:28.858" v="1309" actId="1076"/>
          <ac:picMkLst>
            <pc:docMk/>
            <pc:sldMk cId="1016358686" sldId="758"/>
            <ac:picMk id="14" creationId="{EA37891F-0A76-6347-1A71-99B6EFFC04E9}"/>
          </ac:picMkLst>
        </pc:picChg>
      </pc:sldChg>
      <pc:sldChg chg="addSp delSp modSp add mod ord delAnim">
        <pc:chgData name="Chittaranjan Hens" userId="6fc03958433e8a43" providerId="LiveId" clId="{D4CFC1A1-7733-4FB9-9E77-B66CEA53A255}" dt="2023-02-07T11:35:09.319" v="1763" actId="20577"/>
        <pc:sldMkLst>
          <pc:docMk/>
          <pc:sldMk cId="2830482267" sldId="759"/>
        </pc:sldMkLst>
        <pc:spChg chg="del">
          <ac:chgData name="Chittaranjan Hens" userId="6fc03958433e8a43" providerId="LiveId" clId="{D4CFC1A1-7733-4FB9-9E77-B66CEA53A255}" dt="2023-02-07T11:13:23.704" v="1283" actId="478"/>
          <ac:spMkLst>
            <pc:docMk/>
            <pc:sldMk cId="2830482267" sldId="759"/>
            <ac:spMk id="4" creationId="{DCACEF61-D313-7406-AF5C-519657E33E56}"/>
          </ac:spMkLst>
        </pc:spChg>
        <pc:spChg chg="del">
          <ac:chgData name="Chittaranjan Hens" userId="6fc03958433e8a43" providerId="LiveId" clId="{D4CFC1A1-7733-4FB9-9E77-B66CEA53A255}" dt="2023-02-07T11:13:23.704" v="1283" actId="478"/>
          <ac:spMkLst>
            <pc:docMk/>
            <pc:sldMk cId="2830482267" sldId="759"/>
            <ac:spMk id="7" creationId="{3077B46A-332C-54CB-5E8E-0387FF0E2F7F}"/>
          </ac:spMkLst>
        </pc:spChg>
        <pc:spChg chg="add mod">
          <ac:chgData name="Chittaranjan Hens" userId="6fc03958433e8a43" providerId="LiveId" clId="{D4CFC1A1-7733-4FB9-9E77-B66CEA53A255}" dt="2023-02-07T11:35:09.319" v="1763" actId="20577"/>
          <ac:spMkLst>
            <pc:docMk/>
            <pc:sldMk cId="2830482267" sldId="759"/>
            <ac:spMk id="15" creationId="{C34DCBAA-FD0A-F27F-E8C8-05BFFB0A3913}"/>
          </ac:spMkLst>
        </pc:spChg>
        <pc:picChg chg="add mod">
          <ac:chgData name="Chittaranjan Hens" userId="6fc03958433e8a43" providerId="LiveId" clId="{D4CFC1A1-7733-4FB9-9E77-B66CEA53A255}" dt="2023-02-07T11:16:25.873" v="1308" actId="1076"/>
          <ac:picMkLst>
            <pc:docMk/>
            <pc:sldMk cId="2830482267" sldId="759"/>
            <ac:picMk id="3" creationId="{059F9618-9647-4C93-6952-639A49C44D21}"/>
          </ac:picMkLst>
        </pc:picChg>
        <pc:picChg chg="del">
          <ac:chgData name="Chittaranjan Hens" userId="6fc03958433e8a43" providerId="LiveId" clId="{D4CFC1A1-7733-4FB9-9E77-B66CEA53A255}" dt="2023-02-07T11:13:55.578" v="1289" actId="478"/>
          <ac:picMkLst>
            <pc:docMk/>
            <pc:sldMk cId="2830482267" sldId="759"/>
            <ac:picMk id="9" creationId="{349FB35D-7CC2-B46E-C0BE-EBA7216E15B9}"/>
          </ac:picMkLst>
        </pc:picChg>
        <pc:picChg chg="del">
          <ac:chgData name="Chittaranjan Hens" userId="6fc03958433e8a43" providerId="LiveId" clId="{D4CFC1A1-7733-4FB9-9E77-B66CEA53A255}" dt="2023-02-07T11:13:23.704" v="1283" actId="478"/>
          <ac:picMkLst>
            <pc:docMk/>
            <pc:sldMk cId="2830482267" sldId="759"/>
            <ac:picMk id="10" creationId="{AE57B25A-9C42-AAD4-740E-05F28F16DF3D}"/>
          </ac:picMkLst>
        </pc:picChg>
        <pc:picChg chg="add mod">
          <ac:chgData name="Chittaranjan Hens" userId="6fc03958433e8a43" providerId="LiveId" clId="{D4CFC1A1-7733-4FB9-9E77-B66CEA53A255}" dt="2023-02-07T11:14:18.906" v="1291" actId="1076"/>
          <ac:picMkLst>
            <pc:docMk/>
            <pc:sldMk cId="2830482267" sldId="759"/>
            <ac:picMk id="12" creationId="{8318F4F7-2FB4-E986-461D-A5FEFDF2CC07}"/>
          </ac:picMkLst>
        </pc:picChg>
        <pc:picChg chg="del">
          <ac:chgData name="Chittaranjan Hens" userId="6fc03958433e8a43" providerId="LiveId" clId="{D4CFC1A1-7733-4FB9-9E77-B66CEA53A255}" dt="2023-02-07T11:13:23.704" v="1283" actId="478"/>
          <ac:picMkLst>
            <pc:docMk/>
            <pc:sldMk cId="2830482267" sldId="759"/>
            <ac:picMk id="13" creationId="{3E425281-3521-DD7B-4A41-64AACBDECACB}"/>
          </ac:picMkLst>
        </pc:picChg>
      </pc:sldChg>
      <pc:sldChg chg="addSp delSp modSp add mod modAnim">
        <pc:chgData name="Chittaranjan Hens" userId="6fc03958433e8a43" providerId="LiveId" clId="{D4CFC1A1-7733-4FB9-9E77-B66CEA53A255}" dt="2023-02-09T04:11:12.640" v="2318"/>
        <pc:sldMkLst>
          <pc:docMk/>
          <pc:sldMk cId="344046282" sldId="760"/>
        </pc:sldMkLst>
        <pc:spChg chg="mod">
          <ac:chgData name="Chittaranjan Hens" userId="6fc03958433e8a43" providerId="LiveId" clId="{D4CFC1A1-7733-4FB9-9E77-B66CEA53A255}" dt="2023-02-07T11:16:16.060" v="1304" actId="1076"/>
          <ac:spMkLst>
            <pc:docMk/>
            <pc:sldMk cId="344046282" sldId="760"/>
            <ac:spMk id="5" creationId="{C1A00D7A-7368-06A5-716F-ABA69349409D}"/>
          </ac:spMkLst>
        </pc:spChg>
        <pc:spChg chg="add mod">
          <ac:chgData name="Chittaranjan Hens" userId="6fc03958433e8a43" providerId="LiveId" clId="{D4CFC1A1-7733-4FB9-9E77-B66CEA53A255}" dt="2023-02-07T18:53:06.183" v="1768" actId="113"/>
          <ac:spMkLst>
            <pc:docMk/>
            <pc:sldMk cId="344046282" sldId="760"/>
            <ac:spMk id="11" creationId="{59F21277-F931-077F-CF11-CF3CF894C64E}"/>
          </ac:spMkLst>
        </pc:spChg>
        <pc:picChg chg="mod">
          <ac:chgData name="Chittaranjan Hens" userId="6fc03958433e8a43" providerId="LiveId" clId="{D4CFC1A1-7733-4FB9-9E77-B66CEA53A255}" dt="2023-02-07T11:16:21.551" v="1307" actId="1076"/>
          <ac:picMkLst>
            <pc:docMk/>
            <pc:sldMk cId="344046282" sldId="760"/>
            <ac:picMk id="3" creationId="{059F9618-9647-4C93-6952-639A49C44D21}"/>
          </ac:picMkLst>
        </pc:picChg>
        <pc:picChg chg="add mod">
          <ac:chgData name="Chittaranjan Hens" userId="6fc03958433e8a43" providerId="LiveId" clId="{D4CFC1A1-7733-4FB9-9E77-B66CEA53A255}" dt="2023-02-07T11:16:40.356" v="1310" actId="1076"/>
          <ac:picMkLst>
            <pc:docMk/>
            <pc:sldMk cId="344046282" sldId="760"/>
            <ac:picMk id="7" creationId="{00E5B908-95AB-8216-4477-1F95CC855B49}"/>
          </ac:picMkLst>
        </pc:picChg>
        <pc:picChg chg="add mod">
          <ac:chgData name="Chittaranjan Hens" userId="6fc03958433e8a43" providerId="LiveId" clId="{D4CFC1A1-7733-4FB9-9E77-B66CEA53A255}" dt="2023-02-07T11:17:36.076" v="1313" actId="1076"/>
          <ac:picMkLst>
            <pc:docMk/>
            <pc:sldMk cId="344046282" sldId="760"/>
            <ac:picMk id="10" creationId="{FC1093CC-3A35-3CD5-B86B-B002127937D0}"/>
          </ac:picMkLst>
        </pc:picChg>
        <pc:picChg chg="del">
          <ac:chgData name="Chittaranjan Hens" userId="6fc03958433e8a43" providerId="LiveId" clId="{D4CFC1A1-7733-4FB9-9E77-B66CEA53A255}" dt="2023-02-07T11:15:45.316" v="1298" actId="478"/>
          <ac:picMkLst>
            <pc:docMk/>
            <pc:sldMk cId="344046282" sldId="760"/>
            <ac:picMk id="12" creationId="{8318F4F7-2FB4-E986-461D-A5FEFDF2CC07}"/>
          </ac:picMkLst>
        </pc:picChg>
      </pc:sldChg>
      <pc:sldChg chg="addSp delSp modSp add mod delAnim modAnim">
        <pc:chgData name="Chittaranjan Hens" userId="6fc03958433e8a43" providerId="LiveId" clId="{D4CFC1A1-7733-4FB9-9E77-B66CEA53A255}" dt="2023-02-07T18:53:54.727" v="1780" actId="1076"/>
        <pc:sldMkLst>
          <pc:docMk/>
          <pc:sldMk cId="3810525322" sldId="761"/>
        </pc:sldMkLst>
        <pc:spChg chg="add mod">
          <ac:chgData name="Chittaranjan Hens" userId="6fc03958433e8a43" providerId="LiveId" clId="{D4CFC1A1-7733-4FB9-9E77-B66CEA53A255}" dt="2023-02-07T18:53:40.922" v="1776" actId="1076"/>
          <ac:spMkLst>
            <pc:docMk/>
            <pc:sldMk cId="3810525322" sldId="761"/>
            <ac:spMk id="4" creationId="{C26AB5B3-B3B3-AD27-3A0E-AD194E97F479}"/>
          </ac:spMkLst>
        </pc:spChg>
        <pc:spChg chg="add mod">
          <ac:chgData name="Chittaranjan Hens" userId="6fc03958433e8a43" providerId="LiveId" clId="{D4CFC1A1-7733-4FB9-9E77-B66CEA53A255}" dt="2023-02-07T18:53:12.004" v="1769" actId="113"/>
          <ac:spMkLst>
            <pc:docMk/>
            <pc:sldMk cId="3810525322" sldId="761"/>
            <ac:spMk id="9" creationId="{3F0803ED-B07D-3E93-FDF6-CFA366DA3789}"/>
          </ac:spMkLst>
        </pc:spChg>
        <pc:spChg chg="add mod">
          <ac:chgData name="Chittaranjan Hens" userId="6fc03958433e8a43" providerId="LiveId" clId="{D4CFC1A1-7733-4FB9-9E77-B66CEA53A255}" dt="2023-02-07T18:53:54.727" v="1780" actId="1076"/>
          <ac:spMkLst>
            <pc:docMk/>
            <pc:sldMk cId="3810525322" sldId="761"/>
            <ac:spMk id="11" creationId="{7E979AEE-7CEE-2ED3-B9A0-21EE4E2F2DE8}"/>
          </ac:spMkLst>
        </pc:spChg>
        <pc:picChg chg="mod">
          <ac:chgData name="Chittaranjan Hens" userId="6fc03958433e8a43" providerId="LiveId" clId="{D4CFC1A1-7733-4FB9-9E77-B66CEA53A255}" dt="2023-02-07T18:53:37.829" v="1775" actId="1076"/>
          <ac:picMkLst>
            <pc:docMk/>
            <pc:sldMk cId="3810525322" sldId="761"/>
            <ac:picMk id="2" creationId="{51B164C9-C9AC-FC1C-E60F-5761EB437D03}"/>
          </ac:picMkLst>
        </pc:picChg>
        <pc:picChg chg="del">
          <ac:chgData name="Chittaranjan Hens" userId="6fc03958433e8a43" providerId="LiveId" clId="{D4CFC1A1-7733-4FB9-9E77-B66CEA53A255}" dt="2023-02-07T11:18:43.586" v="1387" actId="478"/>
          <ac:picMkLst>
            <pc:docMk/>
            <pc:sldMk cId="3810525322" sldId="761"/>
            <ac:picMk id="3" creationId="{059F9618-9647-4C93-6952-639A49C44D21}"/>
          </ac:picMkLst>
        </pc:picChg>
        <pc:picChg chg="del">
          <ac:chgData name="Chittaranjan Hens" userId="6fc03958433e8a43" providerId="LiveId" clId="{D4CFC1A1-7733-4FB9-9E77-B66CEA53A255}" dt="2023-02-07T11:17:52.374" v="1316" actId="478"/>
          <ac:picMkLst>
            <pc:docMk/>
            <pc:sldMk cId="3810525322" sldId="761"/>
            <ac:picMk id="7" creationId="{00E5B908-95AB-8216-4477-1F95CC855B49}"/>
          </ac:picMkLst>
        </pc:picChg>
        <pc:picChg chg="mod">
          <ac:chgData name="Chittaranjan Hens" userId="6fc03958433e8a43" providerId="LiveId" clId="{D4CFC1A1-7733-4FB9-9E77-B66CEA53A255}" dt="2023-02-07T11:18:39.318" v="1385" actId="1076"/>
          <ac:picMkLst>
            <pc:docMk/>
            <pc:sldMk cId="3810525322" sldId="761"/>
            <ac:picMk id="10" creationId="{FC1093CC-3A35-3CD5-B86B-B002127937D0}"/>
          </ac:picMkLst>
        </pc:picChg>
      </pc:sldChg>
      <pc:sldChg chg="addSp delSp modSp add mod">
        <pc:chgData name="Chittaranjan Hens" userId="6fc03958433e8a43" providerId="LiveId" clId="{D4CFC1A1-7733-4FB9-9E77-B66CEA53A255}" dt="2023-02-08T19:44:27.867" v="2144" actId="1076"/>
        <pc:sldMkLst>
          <pc:docMk/>
          <pc:sldMk cId="607740246" sldId="762"/>
        </pc:sldMkLst>
        <pc:spChg chg="add mod">
          <ac:chgData name="Chittaranjan Hens" userId="6fc03958433e8a43" providerId="LiveId" clId="{D4CFC1A1-7733-4FB9-9E77-B66CEA53A255}" dt="2023-02-08T19:44:20.930" v="2143" actId="1076"/>
          <ac:spMkLst>
            <pc:docMk/>
            <pc:sldMk cId="607740246" sldId="762"/>
            <ac:spMk id="4" creationId="{7D4743D0-BF92-3218-75B6-1DAEBCFC8BF2}"/>
          </ac:spMkLst>
        </pc:spChg>
        <pc:spChg chg="del">
          <ac:chgData name="Chittaranjan Hens" userId="6fc03958433e8a43" providerId="LiveId" clId="{D4CFC1A1-7733-4FB9-9E77-B66CEA53A255}" dt="2023-02-07T18:54:37.784" v="1829" actId="478"/>
          <ac:spMkLst>
            <pc:docMk/>
            <pc:sldMk cId="607740246" sldId="762"/>
            <ac:spMk id="4" creationId="{C26AB5B3-B3B3-AD27-3A0E-AD194E97F479}"/>
          </ac:spMkLst>
        </pc:spChg>
        <pc:spChg chg="add mod">
          <ac:chgData name="Chittaranjan Hens" userId="6fc03958433e8a43" providerId="LiveId" clId="{D4CFC1A1-7733-4FB9-9E77-B66CEA53A255}" dt="2023-02-08T19:44:27.867" v="2144" actId="1076"/>
          <ac:spMkLst>
            <pc:docMk/>
            <pc:sldMk cId="607740246" sldId="762"/>
            <ac:spMk id="5" creationId="{7FB3198E-31DC-DBF0-619A-ADB9FA49A67C}"/>
          </ac:spMkLst>
        </pc:spChg>
        <pc:spChg chg="del mod">
          <ac:chgData name="Chittaranjan Hens" userId="6fc03958433e8a43" providerId="LiveId" clId="{D4CFC1A1-7733-4FB9-9E77-B66CEA53A255}" dt="2023-02-07T18:54:37.784" v="1829" actId="478"/>
          <ac:spMkLst>
            <pc:docMk/>
            <pc:sldMk cId="607740246" sldId="762"/>
            <ac:spMk id="5" creationId="{C1A00D7A-7368-06A5-716F-ABA69349409D}"/>
          </ac:spMkLst>
        </pc:spChg>
        <pc:spChg chg="mod">
          <ac:chgData name="Chittaranjan Hens" userId="6fc03958433e8a43" providerId="LiveId" clId="{D4CFC1A1-7733-4FB9-9E77-B66CEA53A255}" dt="2023-02-08T19:41:56.112" v="2138" actId="20577"/>
          <ac:spMkLst>
            <pc:docMk/>
            <pc:sldMk cId="607740246" sldId="762"/>
            <ac:spMk id="6" creationId="{8BC74A0A-295C-9D35-D749-29A5A638EAD6}"/>
          </ac:spMkLst>
        </pc:spChg>
        <pc:spChg chg="del">
          <ac:chgData name="Chittaranjan Hens" userId="6fc03958433e8a43" providerId="LiveId" clId="{D4CFC1A1-7733-4FB9-9E77-B66CEA53A255}" dt="2023-02-07T18:54:37.784" v="1829" actId="478"/>
          <ac:spMkLst>
            <pc:docMk/>
            <pc:sldMk cId="607740246" sldId="762"/>
            <ac:spMk id="9" creationId="{3F0803ED-B07D-3E93-FDF6-CFA366DA3789}"/>
          </ac:spMkLst>
        </pc:spChg>
        <pc:spChg chg="del">
          <ac:chgData name="Chittaranjan Hens" userId="6fc03958433e8a43" providerId="LiveId" clId="{D4CFC1A1-7733-4FB9-9E77-B66CEA53A255}" dt="2023-02-07T18:54:37.784" v="1829" actId="478"/>
          <ac:spMkLst>
            <pc:docMk/>
            <pc:sldMk cId="607740246" sldId="762"/>
            <ac:spMk id="11" creationId="{7E979AEE-7CEE-2ED3-B9A0-21EE4E2F2DE8}"/>
          </ac:spMkLst>
        </pc:spChg>
        <pc:picChg chg="add mod">
          <ac:chgData name="Chittaranjan Hens" userId="6fc03958433e8a43" providerId="LiveId" clId="{D4CFC1A1-7733-4FB9-9E77-B66CEA53A255}" dt="2023-02-08T19:44:15.546" v="2142" actId="1076"/>
          <ac:picMkLst>
            <pc:docMk/>
            <pc:sldMk cId="607740246" sldId="762"/>
            <ac:picMk id="3" creationId="{CD4A0C76-15A0-C36E-99B3-B34BDDCF6640}"/>
          </ac:picMkLst>
        </pc:picChg>
        <pc:picChg chg="del mod">
          <ac:chgData name="Chittaranjan Hens" userId="6fc03958433e8a43" providerId="LiveId" clId="{D4CFC1A1-7733-4FB9-9E77-B66CEA53A255}" dt="2023-02-07T18:54:37.784" v="1829" actId="478"/>
          <ac:picMkLst>
            <pc:docMk/>
            <pc:sldMk cId="607740246" sldId="762"/>
            <ac:picMk id="8" creationId="{52C1415F-3088-BDD4-C991-4CCF197D8CFD}"/>
          </ac:picMkLst>
        </pc:picChg>
        <pc:picChg chg="del">
          <ac:chgData name="Chittaranjan Hens" userId="6fc03958433e8a43" providerId="LiveId" clId="{D4CFC1A1-7733-4FB9-9E77-B66CEA53A255}" dt="2023-02-07T18:54:37.784" v="1829" actId="478"/>
          <ac:picMkLst>
            <pc:docMk/>
            <pc:sldMk cId="607740246" sldId="762"/>
            <ac:picMk id="10" creationId="{FC1093CC-3A35-3CD5-B86B-B002127937D0}"/>
          </ac:picMkLst>
        </pc:picChg>
      </pc:sldChg>
      <pc:sldChg chg="addSp delSp modSp add mod setBg modAnim">
        <pc:chgData name="Chittaranjan Hens" userId="6fc03958433e8a43" providerId="LiveId" clId="{D4CFC1A1-7733-4FB9-9E77-B66CEA53A255}" dt="2023-02-07T19:01:29.036" v="1949"/>
        <pc:sldMkLst>
          <pc:docMk/>
          <pc:sldMk cId="3955102070" sldId="763"/>
        </pc:sldMkLst>
        <pc:spChg chg="add del mod">
          <ac:chgData name="Chittaranjan Hens" userId="6fc03958433e8a43" providerId="LiveId" clId="{D4CFC1A1-7733-4FB9-9E77-B66CEA53A255}" dt="2023-02-07T18:59:04.762" v="1907" actId="478"/>
          <ac:spMkLst>
            <pc:docMk/>
            <pc:sldMk cId="3955102070" sldId="763"/>
            <ac:spMk id="4" creationId="{C7BC8991-2900-D66E-E667-FF58DBD5300F}"/>
          </ac:spMkLst>
        </pc:spChg>
        <pc:spChg chg="mod">
          <ac:chgData name="Chittaranjan Hens" userId="6fc03958433e8a43" providerId="LiveId" clId="{D4CFC1A1-7733-4FB9-9E77-B66CEA53A255}" dt="2023-02-07T19:01:09.991" v="1943" actId="6549"/>
          <ac:spMkLst>
            <pc:docMk/>
            <pc:sldMk cId="3955102070" sldId="763"/>
            <ac:spMk id="6" creationId="{8BC74A0A-295C-9D35-D749-29A5A638EAD6}"/>
          </ac:spMkLst>
        </pc:spChg>
        <pc:spChg chg="add mod">
          <ac:chgData name="Chittaranjan Hens" userId="6fc03958433e8a43" providerId="LiveId" clId="{D4CFC1A1-7733-4FB9-9E77-B66CEA53A255}" dt="2023-02-07T19:00:49.805" v="1937" actId="21"/>
          <ac:spMkLst>
            <pc:docMk/>
            <pc:sldMk cId="3955102070" sldId="763"/>
            <ac:spMk id="8" creationId="{544F5B83-BA97-D860-74CA-FA6377AC8873}"/>
          </ac:spMkLst>
        </pc:spChg>
        <pc:spChg chg="add del">
          <ac:chgData name="Chittaranjan Hens" userId="6fc03958433e8a43" providerId="LiveId" clId="{D4CFC1A1-7733-4FB9-9E77-B66CEA53A255}" dt="2023-02-07T19:00:36.094" v="1934" actId="26606"/>
          <ac:spMkLst>
            <pc:docMk/>
            <pc:sldMk cId="3955102070" sldId="763"/>
            <ac:spMk id="10" creationId="{33CD251C-A887-4D2F-925B-FC097198538B}"/>
          </ac:spMkLst>
        </pc:spChg>
        <pc:spChg chg="add del">
          <ac:chgData name="Chittaranjan Hens" userId="6fc03958433e8a43" providerId="LiveId" clId="{D4CFC1A1-7733-4FB9-9E77-B66CEA53A255}" dt="2023-02-07T19:00:36.094" v="1934" actId="26606"/>
          <ac:spMkLst>
            <pc:docMk/>
            <pc:sldMk cId="3955102070" sldId="763"/>
            <ac:spMk id="11" creationId="{3B2069EE-A08E-44F0-B3F9-3CF8CC2DCAD5}"/>
          </ac:spMkLst>
        </pc:spChg>
        <pc:spChg chg="add del">
          <ac:chgData name="Chittaranjan Hens" userId="6fc03958433e8a43" providerId="LiveId" clId="{D4CFC1A1-7733-4FB9-9E77-B66CEA53A255}" dt="2023-02-07T18:59:29.381" v="1910" actId="26606"/>
          <ac:spMkLst>
            <pc:docMk/>
            <pc:sldMk cId="3955102070" sldId="763"/>
            <ac:spMk id="13" creationId="{33CD251C-A887-4D2F-925B-FC097198538B}"/>
          </ac:spMkLst>
        </pc:spChg>
        <pc:spChg chg="add del">
          <ac:chgData name="Chittaranjan Hens" userId="6fc03958433e8a43" providerId="LiveId" clId="{D4CFC1A1-7733-4FB9-9E77-B66CEA53A255}" dt="2023-02-07T18:59:29.381" v="1910" actId="26606"/>
          <ac:spMkLst>
            <pc:docMk/>
            <pc:sldMk cId="3955102070" sldId="763"/>
            <ac:spMk id="15" creationId="{3B2069EE-A08E-44F0-B3F9-3CF8CC2DCAD5}"/>
          </ac:spMkLst>
        </pc:spChg>
        <pc:spChg chg="add del">
          <ac:chgData name="Chittaranjan Hens" userId="6fc03958433e8a43" providerId="LiveId" clId="{D4CFC1A1-7733-4FB9-9E77-B66CEA53A255}" dt="2023-02-07T18:59:31.100" v="1912" actId="26606"/>
          <ac:spMkLst>
            <pc:docMk/>
            <pc:sldMk cId="3955102070" sldId="763"/>
            <ac:spMk id="21" creationId="{B3684CCF-CEBB-4D8E-A366-95E43D4C790B}"/>
          </ac:spMkLst>
        </pc:spChg>
        <pc:spChg chg="add del">
          <ac:chgData name="Chittaranjan Hens" userId="6fc03958433e8a43" providerId="LiveId" clId="{D4CFC1A1-7733-4FB9-9E77-B66CEA53A255}" dt="2023-02-07T18:59:31.100" v="1912" actId="26606"/>
          <ac:spMkLst>
            <pc:docMk/>
            <pc:sldMk cId="3955102070" sldId="763"/>
            <ac:spMk id="22" creationId="{70BEB1E7-2F88-40BC-B73D-42E5B6F80BFC}"/>
          </ac:spMkLst>
        </pc:spChg>
        <pc:grpChg chg="add del">
          <ac:chgData name="Chittaranjan Hens" userId="6fc03958433e8a43" providerId="LiveId" clId="{D4CFC1A1-7733-4FB9-9E77-B66CEA53A255}" dt="2023-02-07T19:00:36.094" v="1934" actId="26606"/>
          <ac:grpSpMkLst>
            <pc:docMk/>
            <pc:sldMk cId="3955102070" sldId="763"/>
            <ac:grpSpMk id="12" creationId="{9C6E8597-0CCE-4A8A-9326-AA52691A1C81}"/>
          </ac:grpSpMkLst>
        </pc:grpChg>
        <pc:grpChg chg="add del">
          <ac:chgData name="Chittaranjan Hens" userId="6fc03958433e8a43" providerId="LiveId" clId="{D4CFC1A1-7733-4FB9-9E77-B66CEA53A255}" dt="2023-02-07T18:59:29.381" v="1910" actId="26606"/>
          <ac:grpSpMkLst>
            <pc:docMk/>
            <pc:sldMk cId="3955102070" sldId="763"/>
            <ac:grpSpMk id="17" creationId="{9C6E8597-0CCE-4A8A-9326-AA52691A1C81}"/>
          </ac:grpSpMkLst>
        </pc:grpChg>
        <pc:picChg chg="mod ord">
          <ac:chgData name="Chittaranjan Hens" userId="6fc03958433e8a43" providerId="LiveId" clId="{D4CFC1A1-7733-4FB9-9E77-B66CEA53A255}" dt="2023-02-07T19:00:36.094" v="1934" actId="26606"/>
          <ac:picMkLst>
            <pc:docMk/>
            <pc:sldMk cId="3955102070" sldId="763"/>
            <ac:picMk id="2" creationId="{51B164C9-C9AC-FC1C-E60F-5761EB437D03}"/>
          </ac:picMkLst>
        </pc:picChg>
        <pc:picChg chg="add del mod">
          <ac:chgData name="Chittaranjan Hens" userId="6fc03958433e8a43" providerId="LiveId" clId="{D4CFC1A1-7733-4FB9-9E77-B66CEA53A255}" dt="2023-02-07T18:59:04.762" v="1907" actId="478"/>
          <ac:picMkLst>
            <pc:docMk/>
            <pc:sldMk cId="3955102070" sldId="763"/>
            <ac:picMk id="3" creationId="{1333F8ED-9F24-19EE-A781-8048AE81BE90}"/>
          </ac:picMkLst>
        </pc:picChg>
        <pc:picChg chg="add mod ord">
          <ac:chgData name="Chittaranjan Hens" userId="6fc03958433e8a43" providerId="LiveId" clId="{D4CFC1A1-7733-4FB9-9E77-B66CEA53A255}" dt="2023-02-07T19:01:25.077" v="1948" actId="1076"/>
          <ac:picMkLst>
            <pc:docMk/>
            <pc:sldMk cId="3955102070" sldId="763"/>
            <ac:picMk id="5" creationId="{9080605C-83E0-AE3E-EA8E-701F18D1F53C}"/>
          </ac:picMkLst>
        </pc:picChg>
        <pc:picChg chg="add mod ord">
          <ac:chgData name="Chittaranjan Hens" userId="6fc03958433e8a43" providerId="LiveId" clId="{D4CFC1A1-7733-4FB9-9E77-B66CEA53A255}" dt="2023-02-07T19:01:21.799" v="1947" actId="1076"/>
          <ac:picMkLst>
            <pc:docMk/>
            <pc:sldMk cId="3955102070" sldId="763"/>
            <ac:picMk id="7" creationId="{942A744F-748F-B999-2ACC-248258C24144}"/>
          </ac:picMkLst>
        </pc:picChg>
      </pc:sldChg>
      <pc:sldChg chg="delSp add del setBg delDesignElem">
        <pc:chgData name="Chittaranjan Hens" userId="6fc03958433e8a43" providerId="LiveId" clId="{D4CFC1A1-7733-4FB9-9E77-B66CEA53A255}" dt="2023-02-07T18:57:00.121" v="1845" actId="47"/>
        <pc:sldMkLst>
          <pc:docMk/>
          <pc:sldMk cId="3857797847" sldId="764"/>
        </pc:sldMkLst>
        <pc:spChg chg="del">
          <ac:chgData name="Chittaranjan Hens" userId="6fc03958433e8a43" providerId="LiveId" clId="{D4CFC1A1-7733-4FB9-9E77-B66CEA53A255}" dt="2023-02-07T18:56:34.861" v="1844"/>
          <ac:spMkLst>
            <pc:docMk/>
            <pc:sldMk cId="3857797847" sldId="764"/>
            <ac:spMk id="34" creationId="{C0B27210-D0CA-4654-B3E3-9ABB4F178EA1}"/>
          </ac:spMkLst>
        </pc:spChg>
        <pc:spChg chg="del">
          <ac:chgData name="Chittaranjan Hens" userId="6fc03958433e8a43" providerId="LiveId" clId="{D4CFC1A1-7733-4FB9-9E77-B66CEA53A255}" dt="2023-02-07T18:56:34.861" v="1844"/>
          <ac:spMkLst>
            <pc:docMk/>
            <pc:sldMk cId="3857797847" sldId="764"/>
            <ac:spMk id="35" creationId="{1DB7C82F-AB7E-4F0C-B829-FA1B9C415180}"/>
          </ac:spMkLst>
        </pc:spChg>
        <pc:spChg chg="del">
          <ac:chgData name="Chittaranjan Hens" userId="6fc03958433e8a43" providerId="LiveId" clId="{D4CFC1A1-7733-4FB9-9E77-B66CEA53A255}" dt="2023-02-07T18:56:34.861" v="1844"/>
          <ac:spMkLst>
            <pc:docMk/>
            <pc:sldMk cId="3857797847" sldId="764"/>
            <ac:spMk id="36" creationId="{70B66945-4967-4040-926D-DCA44313CDAB}"/>
          </ac:spMkLst>
        </pc:spChg>
      </pc:sldChg>
      <pc:sldChg chg="addSp delSp modSp add mod modAnim">
        <pc:chgData name="Chittaranjan Hens" userId="6fc03958433e8a43" providerId="LiveId" clId="{D4CFC1A1-7733-4FB9-9E77-B66CEA53A255}" dt="2023-02-09T04:18:26.294" v="2362"/>
        <pc:sldMkLst>
          <pc:docMk/>
          <pc:sldMk cId="1300111645" sldId="776"/>
        </pc:sldMkLst>
        <pc:spChg chg="del mod">
          <ac:chgData name="Chittaranjan Hens" userId="6fc03958433e8a43" providerId="LiveId" clId="{D4CFC1A1-7733-4FB9-9E77-B66CEA53A255}" dt="2023-02-09T04:18:25.180" v="2361" actId="478"/>
          <ac:spMkLst>
            <pc:docMk/>
            <pc:sldMk cId="1300111645" sldId="776"/>
            <ac:spMk id="4" creationId="{F940E97A-9788-489C-B9EB-0F7B7B0A3391}"/>
          </ac:spMkLst>
        </pc:spChg>
        <pc:spChg chg="mod">
          <ac:chgData name="Chittaranjan Hens" userId="6fc03958433e8a43" providerId="LiveId" clId="{D4CFC1A1-7733-4FB9-9E77-B66CEA53A255}" dt="2023-02-07T19:02:57.977" v="1969" actId="2711"/>
          <ac:spMkLst>
            <pc:docMk/>
            <pc:sldMk cId="1300111645" sldId="776"/>
            <ac:spMk id="5" creationId="{C4E7F075-0029-4B78-B9B6-89F7A65D16D6}"/>
          </ac:spMkLst>
        </pc:spChg>
        <pc:spChg chg="del mod">
          <ac:chgData name="Chittaranjan Hens" userId="6fc03958433e8a43" providerId="LiveId" clId="{D4CFC1A1-7733-4FB9-9E77-B66CEA53A255}" dt="2023-02-09T04:18:25.180" v="2361" actId="478"/>
          <ac:spMkLst>
            <pc:docMk/>
            <pc:sldMk cId="1300111645" sldId="776"/>
            <ac:spMk id="6" creationId="{FBCB170F-A8F0-4171-B3DE-1E21FD510CBD}"/>
          </ac:spMkLst>
        </pc:spChg>
        <pc:spChg chg="add mod">
          <ac:chgData name="Chittaranjan Hens" userId="6fc03958433e8a43" providerId="LiveId" clId="{D4CFC1A1-7733-4FB9-9E77-B66CEA53A255}" dt="2023-02-09T04:18:26.294" v="2362"/>
          <ac:spMkLst>
            <pc:docMk/>
            <pc:sldMk cId="1300111645" sldId="776"/>
            <ac:spMk id="7" creationId="{EC926AAE-C56C-B0E8-799B-294133F7FC20}"/>
          </ac:spMkLst>
        </pc:spChg>
        <pc:spChg chg="mod">
          <ac:chgData name="Chittaranjan Hens" userId="6fc03958433e8a43" providerId="LiveId" clId="{D4CFC1A1-7733-4FB9-9E77-B66CEA53A255}" dt="2023-02-07T19:02:50.245" v="1968" actId="207"/>
          <ac:spMkLst>
            <pc:docMk/>
            <pc:sldMk cId="1300111645" sldId="776"/>
            <ac:spMk id="8" creationId="{533CD7F3-AF71-4AE0-B217-21A7FD5489E5}"/>
          </ac:spMkLst>
        </pc:spChg>
        <pc:spChg chg="mod">
          <ac:chgData name="Chittaranjan Hens" userId="6fc03958433e8a43" providerId="LiveId" clId="{D4CFC1A1-7733-4FB9-9E77-B66CEA53A255}" dt="2023-02-07T19:02:45.384" v="1967" actId="1076"/>
          <ac:spMkLst>
            <pc:docMk/>
            <pc:sldMk cId="1300111645" sldId="776"/>
            <ac:spMk id="9" creationId="{E03C2A06-A08F-473D-9078-7E3B118FACDA}"/>
          </ac:spMkLst>
        </pc:spChg>
        <pc:spChg chg="add mod">
          <ac:chgData name="Chittaranjan Hens" userId="6fc03958433e8a43" providerId="LiveId" clId="{D4CFC1A1-7733-4FB9-9E77-B66CEA53A255}" dt="2023-02-07T19:28:01.949" v="2111" actId="113"/>
          <ac:spMkLst>
            <pc:docMk/>
            <pc:sldMk cId="1300111645" sldId="776"/>
            <ac:spMk id="11" creationId="{90E77283-37FE-BEE7-0D17-7A8B5C56EC80}"/>
          </ac:spMkLst>
        </pc:spChg>
        <pc:spChg chg="add mod">
          <ac:chgData name="Chittaranjan Hens" userId="6fc03958433e8a43" providerId="LiveId" clId="{D4CFC1A1-7733-4FB9-9E77-B66CEA53A255}" dt="2023-02-09T04:18:26.294" v="2362"/>
          <ac:spMkLst>
            <pc:docMk/>
            <pc:sldMk cId="1300111645" sldId="776"/>
            <ac:spMk id="12" creationId="{1BCAB970-FF61-D429-694E-F01003B2D116}"/>
          </ac:spMkLst>
        </pc:spChg>
        <pc:spChg chg="del mod topLvl">
          <ac:chgData name="Chittaranjan Hens" userId="6fc03958433e8a43" providerId="LiveId" clId="{D4CFC1A1-7733-4FB9-9E77-B66CEA53A255}" dt="2023-02-07T19:02:21.563" v="1960" actId="478"/>
          <ac:spMkLst>
            <pc:docMk/>
            <pc:sldMk cId="1300111645" sldId="776"/>
            <ac:spMk id="13" creationId="{1B71BA13-83ED-42FD-989B-630550E924EE}"/>
          </ac:spMkLst>
        </pc:spChg>
        <pc:spChg chg="add mod">
          <ac:chgData name="Chittaranjan Hens" userId="6fc03958433e8a43" providerId="LiveId" clId="{D4CFC1A1-7733-4FB9-9E77-B66CEA53A255}" dt="2023-02-09T04:18:26.294" v="2362"/>
          <ac:spMkLst>
            <pc:docMk/>
            <pc:sldMk cId="1300111645" sldId="776"/>
            <ac:spMk id="13" creationId="{450D0357-9857-9A91-9194-F1A9C4BE7E3E}"/>
          </ac:spMkLst>
        </pc:spChg>
        <pc:spChg chg="del mod">
          <ac:chgData name="Chittaranjan Hens" userId="6fc03958433e8a43" providerId="LiveId" clId="{D4CFC1A1-7733-4FB9-9E77-B66CEA53A255}" dt="2023-02-09T04:18:25.180" v="2361" actId="478"/>
          <ac:spMkLst>
            <pc:docMk/>
            <pc:sldMk cId="1300111645" sldId="776"/>
            <ac:spMk id="15" creationId="{4B5D0B76-326B-48A0-85E3-97D2563E4C2A}"/>
          </ac:spMkLst>
        </pc:spChg>
        <pc:grpChg chg="del">
          <ac:chgData name="Chittaranjan Hens" userId="6fc03958433e8a43" providerId="LiveId" clId="{D4CFC1A1-7733-4FB9-9E77-B66CEA53A255}" dt="2023-02-07T18:57:24.740" v="1850" actId="478"/>
          <ac:grpSpMkLst>
            <pc:docMk/>
            <pc:sldMk cId="1300111645" sldId="776"/>
            <ac:grpSpMk id="12" creationId="{8291642F-F485-4158-BB76-5272112587A5}"/>
          </ac:grpSpMkLst>
        </pc:grpChg>
        <pc:picChg chg="add mod ord">
          <ac:chgData name="Chittaranjan Hens" userId="6fc03958433e8a43" providerId="LiveId" clId="{D4CFC1A1-7733-4FB9-9E77-B66CEA53A255}" dt="2023-02-07T19:27:55.905" v="2108" actId="1076"/>
          <ac:picMkLst>
            <pc:docMk/>
            <pc:sldMk cId="1300111645" sldId="776"/>
            <ac:picMk id="3" creationId="{65D346DF-3D53-987B-A7CA-BEA0A9C6909D}"/>
          </ac:picMkLst>
        </pc:picChg>
        <pc:picChg chg="del topLvl">
          <ac:chgData name="Chittaranjan Hens" userId="6fc03958433e8a43" providerId="LiveId" clId="{D4CFC1A1-7733-4FB9-9E77-B66CEA53A255}" dt="2023-02-07T18:57:24.740" v="1850" actId="478"/>
          <ac:picMkLst>
            <pc:docMk/>
            <pc:sldMk cId="1300111645" sldId="776"/>
            <ac:picMk id="14" creationId="{5A3BC64A-BCB5-4582-BBB4-E5C150EFB243}"/>
          </ac:picMkLst>
        </pc:picChg>
      </pc:sldChg>
      <pc:sldChg chg="addSp delSp modSp add mod">
        <pc:chgData name="Chittaranjan Hens" userId="6fc03958433e8a43" providerId="LiveId" clId="{D4CFC1A1-7733-4FB9-9E77-B66CEA53A255}" dt="2023-02-07T19:24:56.554" v="2062" actId="113"/>
        <pc:sldMkLst>
          <pc:docMk/>
          <pc:sldMk cId="1755473842" sldId="777"/>
        </pc:sldMkLst>
        <pc:spChg chg="mod">
          <ac:chgData name="Chittaranjan Hens" userId="6fc03958433e8a43" providerId="LiveId" clId="{D4CFC1A1-7733-4FB9-9E77-B66CEA53A255}" dt="2023-02-07T19:04:46.385" v="1980" actId="207"/>
          <ac:spMkLst>
            <pc:docMk/>
            <pc:sldMk cId="1755473842" sldId="777"/>
            <ac:spMk id="4" creationId="{F940E97A-9788-489C-B9EB-0F7B7B0A3391}"/>
          </ac:spMkLst>
        </pc:spChg>
        <pc:spChg chg="mod">
          <ac:chgData name="Chittaranjan Hens" userId="6fc03958433e8a43" providerId="LiveId" clId="{D4CFC1A1-7733-4FB9-9E77-B66CEA53A255}" dt="2023-02-07T19:04:54.002" v="1981" actId="207"/>
          <ac:spMkLst>
            <pc:docMk/>
            <pc:sldMk cId="1755473842" sldId="777"/>
            <ac:spMk id="5" creationId="{C4E7F075-0029-4B78-B9B6-89F7A65D16D6}"/>
          </ac:spMkLst>
        </pc:spChg>
        <pc:spChg chg="mod">
          <ac:chgData name="Chittaranjan Hens" userId="6fc03958433e8a43" providerId="LiveId" clId="{D4CFC1A1-7733-4FB9-9E77-B66CEA53A255}" dt="2023-02-07T19:05:49.524" v="2004" actId="1036"/>
          <ac:spMkLst>
            <pc:docMk/>
            <pc:sldMk cId="1755473842" sldId="777"/>
            <ac:spMk id="6" creationId="{FBCB170F-A8F0-4171-B3DE-1E21FD510CBD}"/>
          </ac:spMkLst>
        </pc:spChg>
        <pc:spChg chg="mod">
          <ac:chgData name="Chittaranjan Hens" userId="6fc03958433e8a43" providerId="LiveId" clId="{D4CFC1A1-7733-4FB9-9E77-B66CEA53A255}" dt="2023-02-07T19:04:46.385" v="1980" actId="207"/>
          <ac:spMkLst>
            <pc:docMk/>
            <pc:sldMk cId="1755473842" sldId="777"/>
            <ac:spMk id="8" creationId="{533CD7F3-AF71-4AE0-B217-21A7FD5489E5}"/>
          </ac:spMkLst>
        </pc:spChg>
        <pc:spChg chg="mod">
          <ac:chgData name="Chittaranjan Hens" userId="6fc03958433e8a43" providerId="LiveId" clId="{D4CFC1A1-7733-4FB9-9E77-B66CEA53A255}" dt="2023-02-07T19:05:39.333" v="2000" actId="1076"/>
          <ac:spMkLst>
            <pc:docMk/>
            <pc:sldMk cId="1755473842" sldId="777"/>
            <ac:spMk id="9" creationId="{E03C2A06-A08F-473D-9078-7E3B118FACDA}"/>
          </ac:spMkLst>
        </pc:spChg>
        <pc:spChg chg="mod">
          <ac:chgData name="Chittaranjan Hens" userId="6fc03958433e8a43" providerId="LiveId" clId="{D4CFC1A1-7733-4FB9-9E77-B66CEA53A255}" dt="2023-02-07T19:04:46.385" v="1980" actId="207"/>
          <ac:spMkLst>
            <pc:docMk/>
            <pc:sldMk cId="1755473842" sldId="777"/>
            <ac:spMk id="11" creationId="{0A69B190-09D8-4D22-AD7F-2F0C90436612}"/>
          </ac:spMkLst>
        </pc:spChg>
        <pc:spChg chg="del mod topLvl">
          <ac:chgData name="Chittaranjan Hens" userId="6fc03958433e8a43" providerId="LiveId" clId="{D4CFC1A1-7733-4FB9-9E77-B66CEA53A255}" dt="2023-02-07T19:05:07.834" v="1985" actId="478"/>
          <ac:spMkLst>
            <pc:docMk/>
            <pc:sldMk cId="1755473842" sldId="777"/>
            <ac:spMk id="13" creationId="{1B71BA13-83ED-42FD-989B-630550E924EE}"/>
          </ac:spMkLst>
        </pc:spChg>
        <pc:spChg chg="mod">
          <ac:chgData name="Chittaranjan Hens" userId="6fc03958433e8a43" providerId="LiveId" clId="{D4CFC1A1-7733-4FB9-9E77-B66CEA53A255}" dt="2023-02-07T19:05:53.991" v="2007" actId="1038"/>
          <ac:spMkLst>
            <pc:docMk/>
            <pc:sldMk cId="1755473842" sldId="777"/>
            <ac:spMk id="15" creationId="{4B5D0B76-326B-48A0-85E3-97D2563E4C2A}"/>
          </ac:spMkLst>
        </pc:spChg>
        <pc:spChg chg="mod">
          <ac:chgData name="Chittaranjan Hens" userId="6fc03958433e8a43" providerId="LiveId" clId="{D4CFC1A1-7733-4FB9-9E77-B66CEA53A255}" dt="2023-02-07T19:04:46.385" v="1980" actId="207"/>
          <ac:spMkLst>
            <pc:docMk/>
            <pc:sldMk cId="1755473842" sldId="777"/>
            <ac:spMk id="16" creationId="{46408978-89D7-4356-980F-D228625B8093}"/>
          </ac:spMkLst>
        </pc:spChg>
        <pc:spChg chg="add mod">
          <ac:chgData name="Chittaranjan Hens" userId="6fc03958433e8a43" providerId="LiveId" clId="{D4CFC1A1-7733-4FB9-9E77-B66CEA53A255}" dt="2023-02-07T19:24:56.554" v="2062" actId="113"/>
          <ac:spMkLst>
            <pc:docMk/>
            <pc:sldMk cId="1755473842" sldId="777"/>
            <ac:spMk id="17" creationId="{340BCF94-31CA-4CFC-4684-5D52FBABCBF4}"/>
          </ac:spMkLst>
        </pc:spChg>
        <pc:grpChg chg="del">
          <ac:chgData name="Chittaranjan Hens" userId="6fc03958433e8a43" providerId="LiveId" clId="{D4CFC1A1-7733-4FB9-9E77-B66CEA53A255}" dt="2023-02-07T19:05:07.834" v="1985" actId="478"/>
          <ac:grpSpMkLst>
            <pc:docMk/>
            <pc:sldMk cId="1755473842" sldId="777"/>
            <ac:grpSpMk id="12" creationId="{8291642F-F485-4158-BB76-5272112587A5}"/>
          </ac:grpSpMkLst>
        </pc:grpChg>
        <pc:picChg chg="add mod ord">
          <ac:chgData name="Chittaranjan Hens" userId="6fc03958433e8a43" providerId="LiveId" clId="{D4CFC1A1-7733-4FB9-9E77-B66CEA53A255}" dt="2023-02-07T19:04:32.442" v="1979" actId="167"/>
          <ac:picMkLst>
            <pc:docMk/>
            <pc:sldMk cId="1755473842" sldId="777"/>
            <ac:picMk id="3" creationId="{C55E291A-7D83-6063-B15C-3EEE24B56850}"/>
          </ac:picMkLst>
        </pc:picChg>
        <pc:picChg chg="del topLvl">
          <ac:chgData name="Chittaranjan Hens" userId="6fc03958433e8a43" providerId="LiveId" clId="{D4CFC1A1-7733-4FB9-9E77-B66CEA53A255}" dt="2023-02-07T19:05:09.553" v="1986" actId="478"/>
          <ac:picMkLst>
            <pc:docMk/>
            <pc:sldMk cId="1755473842" sldId="777"/>
            <ac:picMk id="14" creationId="{5A3BC64A-BCB5-4582-BBB4-E5C150EFB243}"/>
          </ac:picMkLst>
        </pc:picChg>
      </pc:sldChg>
      <pc:sldChg chg="delSp add mod">
        <pc:chgData name="Chittaranjan Hens" userId="6fc03958433e8a43" providerId="LiveId" clId="{D4CFC1A1-7733-4FB9-9E77-B66CEA53A255}" dt="2023-02-07T19:07:46.575" v="2016" actId="478"/>
        <pc:sldMkLst>
          <pc:docMk/>
          <pc:sldMk cId="3178960083" sldId="778"/>
        </pc:sldMkLst>
        <pc:picChg chg="del">
          <ac:chgData name="Chittaranjan Hens" userId="6fc03958433e8a43" providerId="LiveId" clId="{D4CFC1A1-7733-4FB9-9E77-B66CEA53A255}" dt="2023-02-07T19:07:46.575" v="2016" actId="478"/>
          <ac:picMkLst>
            <pc:docMk/>
            <pc:sldMk cId="3178960083" sldId="778"/>
            <ac:picMk id="10" creationId="{98FA6D2E-01D3-E31E-3024-DC22ED45F0F9}"/>
          </ac:picMkLst>
        </pc:picChg>
        <pc:picChg chg="del">
          <ac:chgData name="Chittaranjan Hens" userId="6fc03958433e8a43" providerId="LiveId" clId="{D4CFC1A1-7733-4FB9-9E77-B66CEA53A255}" dt="2023-02-07T19:07:46.575" v="2016" actId="478"/>
          <ac:picMkLst>
            <pc:docMk/>
            <pc:sldMk cId="3178960083" sldId="778"/>
            <ac:picMk id="14" creationId="{C68F1575-E38D-765D-77FF-6488618CE311}"/>
          </ac:picMkLst>
        </pc:picChg>
      </pc:sldChg>
      <pc:sldChg chg="addSp delSp modSp add del mod ord setBg delDesignElem">
        <pc:chgData name="Chittaranjan Hens" userId="6fc03958433e8a43" providerId="LiveId" clId="{D4CFC1A1-7733-4FB9-9E77-B66CEA53A255}" dt="2023-02-07T19:01:35.890" v="1950" actId="47"/>
        <pc:sldMkLst>
          <pc:docMk/>
          <pc:sldMk cId="3857797847" sldId="778"/>
        </pc:sldMkLst>
        <pc:spChg chg="mod">
          <ac:chgData name="Chittaranjan Hens" userId="6fc03958433e8a43" providerId="LiveId" clId="{D4CFC1A1-7733-4FB9-9E77-B66CEA53A255}" dt="2023-02-07T18:58:15.795" v="1905" actId="14100"/>
          <ac:spMkLst>
            <pc:docMk/>
            <pc:sldMk cId="3857797847" sldId="778"/>
            <ac:spMk id="6" creationId="{2C39BA5E-20C7-41A0-BB8E-4E9C5E0AC58C}"/>
          </ac:spMkLst>
        </pc:spChg>
        <pc:spChg chg="add del">
          <ac:chgData name="Chittaranjan Hens" userId="6fc03958433e8a43" providerId="LiveId" clId="{D4CFC1A1-7733-4FB9-9E77-B66CEA53A255}" dt="2023-02-07T18:57:07.703" v="1848"/>
          <ac:spMkLst>
            <pc:docMk/>
            <pc:sldMk cId="3857797847" sldId="778"/>
            <ac:spMk id="34" creationId="{C0B27210-D0CA-4654-B3E3-9ABB4F178EA1}"/>
          </ac:spMkLst>
        </pc:spChg>
        <pc:spChg chg="add del">
          <ac:chgData name="Chittaranjan Hens" userId="6fc03958433e8a43" providerId="LiveId" clId="{D4CFC1A1-7733-4FB9-9E77-B66CEA53A255}" dt="2023-02-07T18:57:07.703" v="1848"/>
          <ac:spMkLst>
            <pc:docMk/>
            <pc:sldMk cId="3857797847" sldId="778"/>
            <ac:spMk id="35" creationId="{1DB7C82F-AB7E-4F0C-B829-FA1B9C415180}"/>
          </ac:spMkLst>
        </pc:spChg>
        <pc:spChg chg="add del">
          <ac:chgData name="Chittaranjan Hens" userId="6fc03958433e8a43" providerId="LiveId" clId="{D4CFC1A1-7733-4FB9-9E77-B66CEA53A255}" dt="2023-02-07T18:57:07.703" v="1848"/>
          <ac:spMkLst>
            <pc:docMk/>
            <pc:sldMk cId="3857797847" sldId="778"/>
            <ac:spMk id="36" creationId="{70B66945-4967-4040-926D-DCA44313CDAB}"/>
          </ac:spMkLst>
        </pc:spChg>
        <pc:picChg chg="del mod">
          <ac:chgData name="Chittaranjan Hens" userId="6fc03958433e8a43" providerId="LiveId" clId="{D4CFC1A1-7733-4FB9-9E77-B66CEA53A255}" dt="2023-02-07T18:57:38.577" v="1854" actId="478"/>
          <ac:picMkLst>
            <pc:docMk/>
            <pc:sldMk cId="3857797847" sldId="778"/>
            <ac:picMk id="7" creationId="{9B47E8B4-0C52-4BEA-A696-6F494AA1778C}"/>
          </ac:picMkLst>
        </pc:picChg>
        <pc:picChg chg="del mod">
          <ac:chgData name="Chittaranjan Hens" userId="6fc03958433e8a43" providerId="LiveId" clId="{D4CFC1A1-7733-4FB9-9E77-B66CEA53A255}" dt="2023-02-07T18:57:38.577" v="1854" actId="478"/>
          <ac:picMkLst>
            <pc:docMk/>
            <pc:sldMk cId="3857797847" sldId="778"/>
            <ac:picMk id="9" creationId="{D5AF6912-1F84-4FD5-A031-C33F341D7F12}"/>
          </ac:picMkLst>
        </pc:picChg>
      </pc:sldChg>
      <pc:sldChg chg="add del">
        <pc:chgData name="Chittaranjan Hens" userId="6fc03958433e8a43" providerId="LiveId" clId="{D4CFC1A1-7733-4FB9-9E77-B66CEA53A255}" dt="2023-02-07T19:07:20.788" v="2014"/>
        <pc:sldMkLst>
          <pc:docMk/>
          <pc:sldMk cId="791861254" sldId="779"/>
        </pc:sldMkLst>
      </pc:sldChg>
      <pc:sldChg chg="modSp add mod">
        <pc:chgData name="Chittaranjan Hens" userId="6fc03958433e8a43" providerId="LiveId" clId="{D4CFC1A1-7733-4FB9-9E77-B66CEA53A255}" dt="2023-02-07T19:08:30.736" v="2018" actId="207"/>
        <pc:sldMkLst>
          <pc:docMk/>
          <pc:sldMk cId="1320734021" sldId="779"/>
        </pc:sldMkLst>
        <pc:picChg chg="mod">
          <ac:chgData name="Chittaranjan Hens" userId="6fc03958433e8a43" providerId="LiveId" clId="{D4CFC1A1-7733-4FB9-9E77-B66CEA53A255}" dt="2023-02-07T19:08:30.736" v="2018" actId="207"/>
          <ac:picMkLst>
            <pc:docMk/>
            <pc:sldMk cId="1320734021" sldId="779"/>
            <ac:picMk id="14" creationId="{C68F1575-E38D-765D-77FF-6488618CE311}"/>
          </ac:picMkLst>
        </pc:picChg>
      </pc:sldChg>
      <pc:sldChg chg="addSp delSp modSp add mod delAnim modAnim">
        <pc:chgData name="Chittaranjan Hens" userId="6fc03958433e8a43" providerId="LiveId" clId="{D4CFC1A1-7733-4FB9-9E77-B66CEA53A255}" dt="2023-02-09T04:18:13.915" v="2360" actId="20577"/>
        <pc:sldMkLst>
          <pc:docMk/>
          <pc:sldMk cId="1208977773" sldId="780"/>
        </pc:sldMkLst>
        <pc:spChg chg="mod">
          <ac:chgData name="Chittaranjan Hens" userId="6fc03958433e8a43" providerId="LiveId" clId="{D4CFC1A1-7733-4FB9-9E77-B66CEA53A255}" dt="2023-02-09T04:18:13.915" v="2360" actId="20577"/>
          <ac:spMkLst>
            <pc:docMk/>
            <pc:sldMk cId="1208977773" sldId="780"/>
            <ac:spMk id="4" creationId="{F940E97A-9788-489C-B9EB-0F7B7B0A3391}"/>
          </ac:spMkLst>
        </pc:spChg>
        <pc:spChg chg="mod">
          <ac:chgData name="Chittaranjan Hens" userId="6fc03958433e8a43" providerId="LiveId" clId="{D4CFC1A1-7733-4FB9-9E77-B66CEA53A255}" dt="2023-02-09T04:18:11.808" v="2359" actId="20577"/>
          <ac:spMkLst>
            <pc:docMk/>
            <pc:sldMk cId="1208977773" sldId="780"/>
            <ac:spMk id="6" creationId="{FBCB170F-A8F0-4171-B3DE-1E21FD510CBD}"/>
          </ac:spMkLst>
        </pc:spChg>
        <pc:spChg chg="add mod">
          <ac:chgData name="Chittaranjan Hens" userId="6fc03958433e8a43" providerId="LiveId" clId="{D4CFC1A1-7733-4FB9-9E77-B66CEA53A255}" dt="2023-02-07T19:12:43.097" v="2038" actId="1076"/>
          <ac:spMkLst>
            <pc:docMk/>
            <pc:sldMk cId="1208977773" sldId="780"/>
            <ac:spMk id="7" creationId="{7EB09ED0-812B-CBB9-8AC1-EFB549A070CE}"/>
          </ac:spMkLst>
        </pc:spChg>
        <pc:spChg chg="del">
          <ac:chgData name="Chittaranjan Hens" userId="6fc03958433e8a43" providerId="LiveId" clId="{D4CFC1A1-7733-4FB9-9E77-B66CEA53A255}" dt="2023-02-07T19:10:37.673" v="2023" actId="478"/>
          <ac:spMkLst>
            <pc:docMk/>
            <pc:sldMk cId="1208977773" sldId="780"/>
            <ac:spMk id="8" creationId="{533CD7F3-AF71-4AE0-B217-21A7FD5489E5}"/>
          </ac:spMkLst>
        </pc:spChg>
        <pc:spChg chg="mod">
          <ac:chgData name="Chittaranjan Hens" userId="6fc03958433e8a43" providerId="LiveId" clId="{D4CFC1A1-7733-4FB9-9E77-B66CEA53A255}" dt="2023-02-07T19:25:09.450" v="2065" actId="113"/>
          <ac:spMkLst>
            <pc:docMk/>
            <pc:sldMk cId="1208977773" sldId="780"/>
            <ac:spMk id="11" creationId="{90E77283-37FE-BEE7-0D17-7A8B5C56EC80}"/>
          </ac:spMkLst>
        </pc:spChg>
        <pc:spChg chg="add mod">
          <ac:chgData name="Chittaranjan Hens" userId="6fc03958433e8a43" providerId="LiveId" clId="{D4CFC1A1-7733-4FB9-9E77-B66CEA53A255}" dt="2023-02-07T19:15:57.003" v="2055" actId="207"/>
          <ac:spMkLst>
            <pc:docMk/>
            <pc:sldMk cId="1208977773" sldId="780"/>
            <ac:spMk id="12" creationId="{C81839F0-5A0B-5B84-1EF9-AFBFD1FF54E4}"/>
          </ac:spMkLst>
        </pc:spChg>
        <pc:spChg chg="add mod">
          <ac:chgData name="Chittaranjan Hens" userId="6fc03958433e8a43" providerId="LiveId" clId="{D4CFC1A1-7733-4FB9-9E77-B66CEA53A255}" dt="2023-02-07T19:25:40.780" v="2087" actId="27636"/>
          <ac:spMkLst>
            <pc:docMk/>
            <pc:sldMk cId="1208977773" sldId="780"/>
            <ac:spMk id="14" creationId="{DB3ECC9F-1F82-DB4E-09F2-6620CAA52E69}"/>
          </ac:spMkLst>
        </pc:spChg>
        <pc:spChg chg="mod">
          <ac:chgData name="Chittaranjan Hens" userId="6fc03958433e8a43" providerId="LiveId" clId="{D4CFC1A1-7733-4FB9-9E77-B66CEA53A255}" dt="2023-02-09T04:17:45.896" v="2355" actId="20577"/>
          <ac:spMkLst>
            <pc:docMk/>
            <pc:sldMk cId="1208977773" sldId="780"/>
            <ac:spMk id="15" creationId="{4B5D0B76-326B-48A0-85E3-97D2563E4C2A}"/>
          </ac:spMkLst>
        </pc:spChg>
        <pc:spChg chg="add mod">
          <ac:chgData name="Chittaranjan Hens" userId="6fc03958433e8a43" providerId="LiveId" clId="{D4CFC1A1-7733-4FB9-9E77-B66CEA53A255}" dt="2023-02-07T19:14:48.881" v="2051" actId="1076"/>
          <ac:spMkLst>
            <pc:docMk/>
            <pc:sldMk cId="1208977773" sldId="780"/>
            <ac:spMk id="17" creationId="{CFA6D0D6-2D9C-F59D-D70A-208E880A9269}"/>
          </ac:spMkLst>
        </pc:spChg>
        <pc:spChg chg="mod">
          <ac:chgData name="Chittaranjan Hens" userId="6fc03958433e8a43" providerId="LiveId" clId="{D4CFC1A1-7733-4FB9-9E77-B66CEA53A255}" dt="2023-02-07T19:12:59.883" v="2039" actId="207"/>
          <ac:spMkLst>
            <pc:docMk/>
            <pc:sldMk cId="1208977773" sldId="780"/>
            <ac:spMk id="18" creationId="{60A5B3B0-6E44-CC23-8506-5B322373D9D5}"/>
          </ac:spMkLst>
        </pc:spChg>
        <pc:spChg chg="add mod">
          <ac:chgData name="Chittaranjan Hens" userId="6fc03958433e8a43" providerId="LiveId" clId="{D4CFC1A1-7733-4FB9-9E77-B66CEA53A255}" dt="2023-02-07T19:12:36.797" v="2037" actId="1076"/>
          <ac:spMkLst>
            <pc:docMk/>
            <pc:sldMk cId="1208977773" sldId="780"/>
            <ac:spMk id="19" creationId="{7DD45D80-4ABA-DE5C-DC19-42D99031ED0B}"/>
          </ac:spMkLst>
        </pc:spChg>
        <pc:spChg chg="add mod">
          <ac:chgData name="Chittaranjan Hens" userId="6fc03958433e8a43" providerId="LiveId" clId="{D4CFC1A1-7733-4FB9-9E77-B66CEA53A255}" dt="2023-02-07T19:25:50.575" v="2107" actId="27636"/>
          <ac:spMkLst>
            <pc:docMk/>
            <pc:sldMk cId="1208977773" sldId="780"/>
            <ac:spMk id="28" creationId="{C12DE65D-A805-CDA8-89F3-C61A2BDD3F9B}"/>
          </ac:spMkLst>
        </pc:spChg>
        <pc:spChg chg="mod">
          <ac:chgData name="Chittaranjan Hens" userId="6fc03958433e8a43" providerId="LiveId" clId="{D4CFC1A1-7733-4FB9-9E77-B66CEA53A255}" dt="2023-02-07T19:14:21.247" v="2048"/>
          <ac:spMkLst>
            <pc:docMk/>
            <pc:sldMk cId="1208977773" sldId="780"/>
            <ac:spMk id="30" creationId="{5A9EBE2B-D0A4-D4D7-CE15-0FD2B5CC02DF}"/>
          </ac:spMkLst>
        </pc:spChg>
        <pc:spChg chg="add mod">
          <ac:chgData name="Chittaranjan Hens" userId="6fc03958433e8a43" providerId="LiveId" clId="{D4CFC1A1-7733-4FB9-9E77-B66CEA53A255}" dt="2023-02-07T19:25:45.750" v="2097" actId="27636"/>
          <ac:spMkLst>
            <pc:docMk/>
            <pc:sldMk cId="1208977773" sldId="780"/>
            <ac:spMk id="31" creationId="{F7A2D8AD-3800-08DC-597E-98B567A129E0}"/>
          </ac:spMkLst>
        </pc:spChg>
        <pc:spChg chg="add mod">
          <ac:chgData name="Chittaranjan Hens" userId="6fc03958433e8a43" providerId="LiveId" clId="{D4CFC1A1-7733-4FB9-9E77-B66CEA53A255}" dt="2023-02-07T19:25:33.847" v="2077" actId="20577"/>
          <ac:spMkLst>
            <pc:docMk/>
            <pc:sldMk cId="1208977773" sldId="780"/>
            <ac:spMk id="36" creationId="{A92DA810-DA38-DCFD-D540-A7918E998237}"/>
          </ac:spMkLst>
        </pc:spChg>
        <pc:spChg chg="add mod">
          <ac:chgData name="Chittaranjan Hens" userId="6fc03958433e8a43" providerId="LiveId" clId="{D4CFC1A1-7733-4FB9-9E77-B66CEA53A255}" dt="2023-02-07T19:25:16.581" v="2066" actId="207"/>
          <ac:spMkLst>
            <pc:docMk/>
            <pc:sldMk cId="1208977773" sldId="780"/>
            <ac:spMk id="37" creationId="{B3158CB0-A947-C153-47AF-1349830CB590}"/>
          </ac:spMkLst>
        </pc:spChg>
        <pc:grpChg chg="add mod">
          <ac:chgData name="Chittaranjan Hens" userId="6fc03958433e8a43" providerId="LiveId" clId="{D4CFC1A1-7733-4FB9-9E77-B66CEA53A255}" dt="2023-02-07T19:14:39.973" v="2050" actId="1076"/>
          <ac:grpSpMkLst>
            <pc:docMk/>
            <pc:sldMk cId="1208977773" sldId="780"/>
            <ac:grpSpMk id="13" creationId="{40C4FDBF-83C5-C003-203C-515A1A9201A4}"/>
          </ac:grpSpMkLst>
        </pc:grpChg>
        <pc:grpChg chg="add mod">
          <ac:chgData name="Chittaranjan Hens" userId="6fc03958433e8a43" providerId="LiveId" clId="{D4CFC1A1-7733-4FB9-9E77-B66CEA53A255}" dt="2023-02-07T19:14:21.247" v="2048"/>
          <ac:grpSpMkLst>
            <pc:docMk/>
            <pc:sldMk cId="1208977773" sldId="780"/>
            <ac:grpSpMk id="29" creationId="{7832389C-E02C-C1AC-70C4-8B20F365691A}"/>
          </ac:grpSpMkLst>
        </pc:grpChg>
        <pc:graphicFrameChg chg="add del mod replId">
          <ac:chgData name="Chittaranjan Hens" userId="6fc03958433e8a43" providerId="LiveId" clId="{D4CFC1A1-7733-4FB9-9E77-B66CEA53A255}" dt="2023-02-07T19:12:18.913" v="2033"/>
          <ac:graphicFrameMkLst>
            <pc:docMk/>
            <pc:sldMk cId="1208977773" sldId="780"/>
            <ac:graphicFrameMk id="20" creationId="{7EB09ED0-812B-CBB9-8AC1-EFB549A070CE}"/>
          </ac:graphicFrameMkLst>
        </pc:graphicFrameChg>
        <pc:graphicFrameChg chg="del mod replId">
          <ac:chgData name="Chittaranjan Hens" userId="6fc03958433e8a43" providerId="LiveId" clId="{D4CFC1A1-7733-4FB9-9E77-B66CEA53A255}" dt="2023-02-07T19:12:18.913" v="2033"/>
          <ac:graphicFrameMkLst>
            <pc:docMk/>
            <pc:sldMk cId="1208977773" sldId="780"/>
            <ac:graphicFrameMk id="22" creationId="{DB3ECC9F-1F82-DB4E-09F2-6620CAA52E69}"/>
          </ac:graphicFrameMkLst>
        </pc:graphicFrameChg>
        <pc:graphicFrameChg chg="del mod replId">
          <ac:chgData name="Chittaranjan Hens" userId="6fc03958433e8a43" providerId="LiveId" clId="{D4CFC1A1-7733-4FB9-9E77-B66CEA53A255}" dt="2023-02-07T19:12:18.913" v="2033"/>
          <ac:graphicFrameMkLst>
            <pc:docMk/>
            <pc:sldMk cId="1208977773" sldId="780"/>
            <ac:graphicFrameMk id="24" creationId="{CFA6D0D6-2D9C-F59D-D70A-208E880A9269}"/>
          </ac:graphicFrameMkLst>
        </pc:graphicFrameChg>
        <pc:graphicFrameChg chg="add del mod replId">
          <ac:chgData name="Chittaranjan Hens" userId="6fc03958433e8a43" providerId="LiveId" clId="{D4CFC1A1-7733-4FB9-9E77-B66CEA53A255}" dt="2023-02-07T19:12:18.913" v="2033"/>
          <ac:graphicFrameMkLst>
            <pc:docMk/>
            <pc:sldMk cId="1208977773" sldId="780"/>
            <ac:graphicFrameMk id="26" creationId="{7DD45D80-4ABA-DE5C-DC19-42D99031ED0B}"/>
          </ac:graphicFrameMkLst>
        </pc:graphicFrameChg>
        <pc:graphicFrameChg chg="add del mod replId">
          <ac:chgData name="Chittaranjan Hens" userId="6fc03958433e8a43" providerId="LiveId" clId="{D4CFC1A1-7733-4FB9-9E77-B66CEA53A255}" dt="2023-02-07T19:14:21.247" v="2048"/>
          <ac:graphicFrameMkLst>
            <pc:docMk/>
            <pc:sldMk cId="1208977773" sldId="780"/>
            <ac:graphicFrameMk id="32" creationId="{C12DE65D-A805-CDA8-89F3-C61A2BDD3F9B}"/>
          </ac:graphicFrameMkLst>
        </pc:graphicFrameChg>
        <pc:graphicFrameChg chg="del mod replId">
          <ac:chgData name="Chittaranjan Hens" userId="6fc03958433e8a43" providerId="LiveId" clId="{D4CFC1A1-7733-4FB9-9E77-B66CEA53A255}" dt="2023-02-07T19:14:21.247" v="2048"/>
          <ac:graphicFrameMkLst>
            <pc:docMk/>
            <pc:sldMk cId="1208977773" sldId="780"/>
            <ac:graphicFrameMk id="34" creationId="{F7A2D8AD-3800-08DC-597E-98B567A129E0}"/>
          </ac:graphicFrameMkLst>
        </pc:graphicFrameChg>
        <pc:graphicFrameChg chg="add mod">
          <ac:chgData name="Chittaranjan Hens" userId="6fc03958433e8a43" providerId="LiveId" clId="{D4CFC1A1-7733-4FB9-9E77-B66CEA53A255}" dt="2023-02-08T19:40:34.399" v="2133" actId="207"/>
          <ac:graphicFrameMkLst>
            <pc:docMk/>
            <pc:sldMk cId="1208977773" sldId="780"/>
            <ac:graphicFrameMk id="38" creationId="{9271DA47-22C6-A1AA-6422-E7467D728925}"/>
          </ac:graphicFrameMkLst>
        </pc:graphicFrameChg>
        <pc:picChg chg="del">
          <ac:chgData name="Chittaranjan Hens" userId="6fc03958433e8a43" providerId="LiveId" clId="{D4CFC1A1-7733-4FB9-9E77-B66CEA53A255}" dt="2023-02-07T19:10:34.826" v="2022" actId="478"/>
          <ac:picMkLst>
            <pc:docMk/>
            <pc:sldMk cId="1208977773" sldId="780"/>
            <ac:picMk id="16" creationId="{E4A69763-BA8B-41A5-8FFE-0796FFAB0745}"/>
          </ac:picMkLst>
        </pc:picChg>
      </pc:sldChg>
      <pc:sldChg chg="addSp delSp modSp add mod ord delAnim modAnim">
        <pc:chgData name="Chittaranjan Hens" userId="6fc03958433e8a43" providerId="LiveId" clId="{D4CFC1A1-7733-4FB9-9E77-B66CEA53A255}" dt="2023-02-09T04:18:46.426" v="2368"/>
        <pc:sldMkLst>
          <pc:docMk/>
          <pc:sldMk cId="1592827055" sldId="781"/>
        </pc:sldMkLst>
        <pc:spChg chg="del">
          <ac:chgData name="Chittaranjan Hens" userId="6fc03958433e8a43" providerId="LiveId" clId="{D4CFC1A1-7733-4FB9-9E77-B66CEA53A255}" dt="2023-02-09T04:18:34.454" v="2363" actId="478"/>
          <ac:spMkLst>
            <pc:docMk/>
            <pc:sldMk cId="1592827055" sldId="781"/>
            <ac:spMk id="4" creationId="{F940E97A-9788-489C-B9EB-0F7B7B0A3391}"/>
          </ac:spMkLst>
        </pc:spChg>
        <pc:spChg chg="del">
          <ac:chgData name="Chittaranjan Hens" userId="6fc03958433e8a43" providerId="LiveId" clId="{D4CFC1A1-7733-4FB9-9E77-B66CEA53A255}" dt="2023-02-09T04:18:34.454" v="2363" actId="478"/>
          <ac:spMkLst>
            <pc:docMk/>
            <pc:sldMk cId="1592827055" sldId="781"/>
            <ac:spMk id="6" creationId="{FBCB170F-A8F0-4171-B3DE-1E21FD510CBD}"/>
          </ac:spMkLst>
        </pc:spChg>
        <pc:spChg chg="add mod">
          <ac:chgData name="Chittaranjan Hens" userId="6fc03958433e8a43" providerId="LiveId" clId="{D4CFC1A1-7733-4FB9-9E77-B66CEA53A255}" dt="2023-02-09T04:18:35.498" v="2364"/>
          <ac:spMkLst>
            <pc:docMk/>
            <pc:sldMk cId="1592827055" sldId="781"/>
            <ac:spMk id="7" creationId="{498C8D8D-EE1A-3FCA-5A74-4C965846BD55}"/>
          </ac:spMkLst>
        </pc:spChg>
        <pc:spChg chg="del">
          <ac:chgData name="Chittaranjan Hens" userId="6fc03958433e8a43" providerId="LiveId" clId="{D4CFC1A1-7733-4FB9-9E77-B66CEA53A255}" dt="2023-02-08T19:40:09.214" v="2130" actId="478"/>
          <ac:spMkLst>
            <pc:docMk/>
            <pc:sldMk cId="1592827055" sldId="781"/>
            <ac:spMk id="8" creationId="{533CD7F3-AF71-4AE0-B217-21A7FD5489E5}"/>
          </ac:spMkLst>
        </pc:spChg>
        <pc:spChg chg="add mod">
          <ac:chgData name="Chittaranjan Hens" userId="6fc03958433e8a43" providerId="LiveId" clId="{D4CFC1A1-7733-4FB9-9E77-B66CEA53A255}" dt="2023-02-09T04:18:35.498" v="2364"/>
          <ac:spMkLst>
            <pc:docMk/>
            <pc:sldMk cId="1592827055" sldId="781"/>
            <ac:spMk id="8" creationId="{D1C32A81-5EDD-BD50-55CA-DEA1AA402C24}"/>
          </ac:spMkLst>
        </pc:spChg>
        <pc:spChg chg="add mod">
          <ac:chgData name="Chittaranjan Hens" userId="6fc03958433e8a43" providerId="LiveId" clId="{D4CFC1A1-7733-4FB9-9E77-B66CEA53A255}" dt="2023-02-09T04:18:35.498" v="2364"/>
          <ac:spMkLst>
            <pc:docMk/>
            <pc:sldMk cId="1592827055" sldId="781"/>
            <ac:spMk id="12" creationId="{4727C885-41EA-F730-BB32-C7A0F36EC298}"/>
          </ac:spMkLst>
        </pc:spChg>
        <pc:spChg chg="del">
          <ac:chgData name="Chittaranjan Hens" userId="6fc03958433e8a43" providerId="LiveId" clId="{D4CFC1A1-7733-4FB9-9E77-B66CEA53A255}" dt="2023-02-09T04:18:34.454" v="2363" actId="478"/>
          <ac:spMkLst>
            <pc:docMk/>
            <pc:sldMk cId="1592827055" sldId="781"/>
            <ac:spMk id="15" creationId="{4B5D0B76-326B-48A0-85E3-97D2563E4C2A}"/>
          </ac:spMkLst>
        </pc:spChg>
        <pc:picChg chg="mod">
          <ac:chgData name="Chittaranjan Hens" userId="6fc03958433e8a43" providerId="LiveId" clId="{D4CFC1A1-7733-4FB9-9E77-B66CEA53A255}" dt="2023-02-09T04:18:37.081" v="2365" actId="1076"/>
          <ac:picMkLst>
            <pc:docMk/>
            <pc:sldMk cId="1592827055" sldId="781"/>
            <ac:picMk id="3" creationId="{65D346DF-3D53-987B-A7CA-BEA0A9C6909D}"/>
          </ac:picMkLst>
        </pc:picChg>
        <pc:picChg chg="del mod">
          <ac:chgData name="Chittaranjan Hens" userId="6fc03958433e8a43" providerId="LiveId" clId="{D4CFC1A1-7733-4FB9-9E77-B66CEA53A255}" dt="2023-02-08T19:40:06.580" v="2129" actId="478"/>
          <ac:picMkLst>
            <pc:docMk/>
            <pc:sldMk cId="1592827055" sldId="781"/>
            <ac:picMk id="16" creationId="{E4A69763-BA8B-41A5-8FFE-0796FFAB0745}"/>
          </ac:picMkLst>
        </pc:picChg>
      </pc:sldChg>
      <pc:sldChg chg="addSp delSp modSp add mod">
        <pc:chgData name="Chittaranjan Hens" userId="6fc03958433e8a43" providerId="LiveId" clId="{D4CFC1A1-7733-4FB9-9E77-B66CEA53A255}" dt="2023-02-08T20:08:37.465" v="2164" actId="1076"/>
        <pc:sldMkLst>
          <pc:docMk/>
          <pc:sldMk cId="1309628482" sldId="782"/>
        </pc:sldMkLst>
        <pc:spChg chg="add mod">
          <ac:chgData name="Chittaranjan Hens" userId="6fc03958433e8a43" providerId="LiveId" clId="{D4CFC1A1-7733-4FB9-9E77-B66CEA53A255}" dt="2023-02-08T20:08:30.145" v="2161"/>
          <ac:spMkLst>
            <pc:docMk/>
            <pc:sldMk cId="1309628482" sldId="782"/>
            <ac:spMk id="5" creationId="{38528B5F-CF25-F516-EDDF-E2767179124B}"/>
          </ac:spMkLst>
        </pc:spChg>
        <pc:spChg chg="del mod">
          <ac:chgData name="Chittaranjan Hens" userId="6fc03958433e8a43" providerId="LiveId" clId="{D4CFC1A1-7733-4FB9-9E77-B66CEA53A255}" dt="2023-02-08T20:07:51.413" v="2152" actId="478"/>
          <ac:spMkLst>
            <pc:docMk/>
            <pc:sldMk cId="1309628482" sldId="782"/>
            <ac:spMk id="5122" creationId="{8D317AE1-DF06-5347-CB6A-3C0AF77DE589}"/>
          </ac:spMkLst>
        </pc:spChg>
        <pc:picChg chg="add mod">
          <ac:chgData name="Chittaranjan Hens" userId="6fc03958433e8a43" providerId="LiveId" clId="{D4CFC1A1-7733-4FB9-9E77-B66CEA53A255}" dt="2023-02-08T20:08:37.465" v="2164" actId="1076"/>
          <ac:picMkLst>
            <pc:docMk/>
            <pc:sldMk cId="1309628482" sldId="782"/>
            <ac:picMk id="4" creationId="{14AA4CFC-556E-212F-B9C0-C74EF1F853AE}"/>
          </ac:picMkLst>
        </pc:picChg>
        <pc:picChg chg="del">
          <ac:chgData name="Chittaranjan Hens" userId="6fc03958433e8a43" providerId="LiveId" clId="{D4CFC1A1-7733-4FB9-9E77-B66CEA53A255}" dt="2023-02-08T20:07:43.926" v="2150" actId="478"/>
          <ac:picMkLst>
            <pc:docMk/>
            <pc:sldMk cId="1309628482" sldId="782"/>
            <ac:picMk id="5123" creationId="{12EA6230-BDD1-1896-29BF-21FD8AAB4EDC}"/>
          </ac:picMkLst>
        </pc:picChg>
      </pc:sldChg>
      <pc:sldChg chg="addSp modSp add mod">
        <pc:chgData name="Chittaranjan Hens" userId="6fc03958433e8a43" providerId="LiveId" clId="{D4CFC1A1-7733-4FB9-9E77-B66CEA53A255}" dt="2023-02-08T20:09:45.725" v="2174" actId="14100"/>
        <pc:sldMkLst>
          <pc:docMk/>
          <pc:sldMk cId="3410200856" sldId="783"/>
        </pc:sldMkLst>
        <pc:picChg chg="add mod">
          <ac:chgData name="Chittaranjan Hens" userId="6fc03958433e8a43" providerId="LiveId" clId="{D4CFC1A1-7733-4FB9-9E77-B66CEA53A255}" dt="2023-02-08T20:09:20.498" v="2170" actId="14100"/>
          <ac:picMkLst>
            <pc:docMk/>
            <pc:sldMk cId="3410200856" sldId="783"/>
            <ac:picMk id="6" creationId="{38DCE489-DDE4-F607-070F-BDACDDAAE447}"/>
          </ac:picMkLst>
        </pc:picChg>
        <pc:picChg chg="add mod">
          <ac:chgData name="Chittaranjan Hens" userId="6fc03958433e8a43" providerId="LiveId" clId="{D4CFC1A1-7733-4FB9-9E77-B66CEA53A255}" dt="2023-02-08T20:09:45.725" v="2174" actId="14100"/>
          <ac:picMkLst>
            <pc:docMk/>
            <pc:sldMk cId="3410200856" sldId="783"/>
            <ac:picMk id="8" creationId="{A35885E9-8CBD-4D3B-0A81-D9BDCE5FF4B6}"/>
          </ac:picMkLst>
        </pc:picChg>
      </pc:sldChg>
      <pc:sldChg chg="add del">
        <pc:chgData name="Chittaranjan Hens" userId="6fc03958433e8a43" providerId="LiveId" clId="{D4CFC1A1-7733-4FB9-9E77-B66CEA53A255}" dt="2023-02-08T20:07:54.028" v="2154"/>
        <pc:sldMkLst>
          <pc:docMk/>
          <pc:sldMk cId="3441471290" sldId="783"/>
        </pc:sldMkLst>
      </pc:sldChg>
      <pc:sldChg chg="addSp modSp add mod">
        <pc:chgData name="Chittaranjan Hens" userId="6fc03958433e8a43" providerId="LiveId" clId="{D4CFC1A1-7733-4FB9-9E77-B66CEA53A255}" dt="2023-02-08T20:11:02.487" v="2179" actId="14100"/>
        <pc:sldMkLst>
          <pc:docMk/>
          <pc:sldMk cId="2738929179" sldId="784"/>
        </pc:sldMkLst>
        <pc:picChg chg="add mod">
          <ac:chgData name="Chittaranjan Hens" userId="6fc03958433e8a43" providerId="LiveId" clId="{D4CFC1A1-7733-4FB9-9E77-B66CEA53A255}" dt="2023-02-08T20:11:02.487" v="2179" actId="14100"/>
          <ac:picMkLst>
            <pc:docMk/>
            <pc:sldMk cId="2738929179" sldId="784"/>
            <ac:picMk id="7" creationId="{76B3A3A9-187A-30AC-DC4C-E6653751B47F}"/>
          </ac:picMkLst>
        </pc:picChg>
      </pc:sldChg>
      <pc:sldChg chg="addSp delSp modSp add mod">
        <pc:chgData name="Chittaranjan Hens" userId="6fc03958433e8a43" providerId="LiveId" clId="{D4CFC1A1-7733-4FB9-9E77-B66CEA53A255}" dt="2023-02-08T20:16:43.115" v="2197" actId="20577"/>
        <pc:sldMkLst>
          <pc:docMk/>
          <pc:sldMk cId="2468206670" sldId="785"/>
        </pc:sldMkLst>
        <pc:graphicFrameChg chg="add mod modGraphic">
          <ac:chgData name="Chittaranjan Hens" userId="6fc03958433e8a43" providerId="LiveId" clId="{D4CFC1A1-7733-4FB9-9E77-B66CEA53A255}" dt="2023-02-08T20:16:43.115" v="2197" actId="20577"/>
          <ac:graphicFrameMkLst>
            <pc:docMk/>
            <pc:sldMk cId="2468206670" sldId="785"/>
            <ac:graphicFrameMk id="10" creationId="{CE06109F-C91E-E347-52AB-07B51C55F280}"/>
          </ac:graphicFrameMkLst>
        </pc:graphicFrameChg>
        <pc:picChg chg="del">
          <ac:chgData name="Chittaranjan Hens" userId="6fc03958433e8a43" providerId="LiveId" clId="{D4CFC1A1-7733-4FB9-9E77-B66CEA53A255}" dt="2023-02-08T20:12:03.665" v="2181" actId="478"/>
          <ac:picMkLst>
            <pc:docMk/>
            <pc:sldMk cId="2468206670" sldId="785"/>
            <ac:picMk id="4" creationId="{14AA4CFC-556E-212F-B9C0-C74EF1F853AE}"/>
          </ac:picMkLst>
        </pc:picChg>
        <pc:picChg chg="del">
          <ac:chgData name="Chittaranjan Hens" userId="6fc03958433e8a43" providerId="LiveId" clId="{D4CFC1A1-7733-4FB9-9E77-B66CEA53A255}" dt="2023-02-08T20:12:03.665" v="2181" actId="478"/>
          <ac:picMkLst>
            <pc:docMk/>
            <pc:sldMk cId="2468206670" sldId="785"/>
            <ac:picMk id="6" creationId="{38DCE489-DDE4-F607-070F-BDACDDAAE447}"/>
          </ac:picMkLst>
        </pc:picChg>
        <pc:picChg chg="mod">
          <ac:chgData name="Chittaranjan Hens" userId="6fc03958433e8a43" providerId="LiveId" clId="{D4CFC1A1-7733-4FB9-9E77-B66CEA53A255}" dt="2023-02-08T20:12:08.942" v="2184" actId="1076"/>
          <ac:picMkLst>
            <pc:docMk/>
            <pc:sldMk cId="2468206670" sldId="785"/>
            <ac:picMk id="7" creationId="{76B3A3A9-187A-30AC-DC4C-E6653751B47F}"/>
          </ac:picMkLst>
        </pc:picChg>
        <pc:picChg chg="del">
          <ac:chgData name="Chittaranjan Hens" userId="6fc03958433e8a43" providerId="LiveId" clId="{D4CFC1A1-7733-4FB9-9E77-B66CEA53A255}" dt="2023-02-08T20:12:03.665" v="2181" actId="478"/>
          <ac:picMkLst>
            <pc:docMk/>
            <pc:sldMk cId="2468206670" sldId="785"/>
            <ac:picMk id="8" creationId="{A35885E9-8CBD-4D3B-0A81-D9BDCE5FF4B6}"/>
          </ac:picMkLst>
        </pc:picChg>
        <pc:picChg chg="add del mod">
          <ac:chgData name="Chittaranjan Hens" userId="6fc03958433e8a43" providerId="LiveId" clId="{D4CFC1A1-7733-4FB9-9E77-B66CEA53A255}" dt="2023-02-08T20:16:04.861" v="2186" actId="478"/>
          <ac:picMkLst>
            <pc:docMk/>
            <pc:sldMk cId="2468206670" sldId="785"/>
            <ac:picMk id="9" creationId="{EE0E3A2C-55A9-0C07-04DB-667FD8CBDE7A}"/>
          </ac:picMkLst>
        </pc:picChg>
      </pc:sldChg>
      <pc:sldChg chg="addSp delSp modSp add mod">
        <pc:chgData name="Chittaranjan Hens" userId="6fc03958433e8a43" providerId="LiveId" clId="{D4CFC1A1-7733-4FB9-9E77-B66CEA53A255}" dt="2023-02-08T20:25:40.417" v="2301" actId="1076"/>
        <pc:sldMkLst>
          <pc:docMk/>
          <pc:sldMk cId="1607925541" sldId="786"/>
        </pc:sldMkLst>
        <pc:spChg chg="add del">
          <ac:chgData name="Chittaranjan Hens" userId="6fc03958433e8a43" providerId="LiveId" clId="{D4CFC1A1-7733-4FB9-9E77-B66CEA53A255}" dt="2023-02-08T20:18:38.023" v="2202"/>
          <ac:spMkLst>
            <pc:docMk/>
            <pc:sldMk cId="1607925541" sldId="786"/>
            <ac:spMk id="4" creationId="{38DDE963-6B01-3C8E-35E9-E9F2D83EF2FF}"/>
          </ac:spMkLst>
        </pc:spChg>
        <pc:spChg chg="add del">
          <ac:chgData name="Chittaranjan Hens" userId="6fc03958433e8a43" providerId="LiveId" clId="{D4CFC1A1-7733-4FB9-9E77-B66CEA53A255}" dt="2023-02-08T20:18:38.023" v="2202"/>
          <ac:spMkLst>
            <pc:docMk/>
            <pc:sldMk cId="1607925541" sldId="786"/>
            <ac:spMk id="6" creationId="{1BD71FC6-A072-67C6-D00D-8B7700C5F78C}"/>
          </ac:spMkLst>
        </pc:spChg>
        <pc:spChg chg="add del">
          <ac:chgData name="Chittaranjan Hens" userId="6fc03958433e8a43" providerId="LiveId" clId="{D4CFC1A1-7733-4FB9-9E77-B66CEA53A255}" dt="2023-02-08T20:18:38.023" v="2202"/>
          <ac:spMkLst>
            <pc:docMk/>
            <pc:sldMk cId="1607925541" sldId="786"/>
            <ac:spMk id="8" creationId="{BD36C9C4-BBB2-40FB-8648-16F13D7432FE}"/>
          </ac:spMkLst>
        </pc:spChg>
        <pc:spChg chg="add mod">
          <ac:chgData name="Chittaranjan Hens" userId="6fc03958433e8a43" providerId="LiveId" clId="{D4CFC1A1-7733-4FB9-9E77-B66CEA53A255}" dt="2023-02-08T20:19:57.017" v="2233" actId="1076"/>
          <ac:spMkLst>
            <pc:docMk/>
            <pc:sldMk cId="1607925541" sldId="786"/>
            <ac:spMk id="11" creationId="{FE60FB1D-80D8-4B87-19ED-A48A1DCDC72A}"/>
          </ac:spMkLst>
        </pc:spChg>
        <pc:spChg chg="add mod">
          <ac:chgData name="Chittaranjan Hens" userId="6fc03958433e8a43" providerId="LiveId" clId="{D4CFC1A1-7733-4FB9-9E77-B66CEA53A255}" dt="2023-02-08T20:20:17.356" v="2237" actId="1076"/>
          <ac:spMkLst>
            <pc:docMk/>
            <pc:sldMk cId="1607925541" sldId="786"/>
            <ac:spMk id="12" creationId="{66EDB920-BB71-239B-D333-FC90659D9828}"/>
          </ac:spMkLst>
        </pc:spChg>
        <pc:spChg chg="add del mod">
          <ac:chgData name="Chittaranjan Hens" userId="6fc03958433e8a43" providerId="LiveId" clId="{D4CFC1A1-7733-4FB9-9E77-B66CEA53A255}" dt="2023-02-08T20:21:07.493" v="2247"/>
          <ac:spMkLst>
            <pc:docMk/>
            <pc:sldMk cId="1607925541" sldId="786"/>
            <ac:spMk id="13" creationId="{8CA5C063-EA44-75A7-451E-1B7AC4C8A129}"/>
          </ac:spMkLst>
        </pc:spChg>
        <pc:spChg chg="add del mod">
          <ac:chgData name="Chittaranjan Hens" userId="6fc03958433e8a43" providerId="LiveId" clId="{D4CFC1A1-7733-4FB9-9E77-B66CEA53A255}" dt="2023-02-08T20:21:07.493" v="2247"/>
          <ac:spMkLst>
            <pc:docMk/>
            <pc:sldMk cId="1607925541" sldId="786"/>
            <ac:spMk id="15" creationId="{2A3926BE-7F48-314E-3A92-9510409B6CBD}"/>
          </ac:spMkLst>
        </pc:spChg>
        <pc:spChg chg="add mod">
          <ac:chgData name="Chittaranjan Hens" userId="6fc03958433e8a43" providerId="LiveId" clId="{D4CFC1A1-7733-4FB9-9E77-B66CEA53A255}" dt="2023-02-08T20:21:23.443" v="2250" actId="1076"/>
          <ac:spMkLst>
            <pc:docMk/>
            <pc:sldMk cId="1607925541" sldId="786"/>
            <ac:spMk id="16" creationId="{4EEF4A12-A7CB-A451-1333-7627ADEB47C7}"/>
          </ac:spMkLst>
        </pc:spChg>
        <pc:spChg chg="add mod">
          <ac:chgData name="Chittaranjan Hens" userId="6fc03958433e8a43" providerId="LiveId" clId="{D4CFC1A1-7733-4FB9-9E77-B66CEA53A255}" dt="2023-02-08T20:21:23.443" v="2250" actId="1076"/>
          <ac:spMkLst>
            <pc:docMk/>
            <pc:sldMk cId="1607925541" sldId="786"/>
            <ac:spMk id="18" creationId="{6BFE9191-DB0D-4DA7-6788-10F3F8B9B3D8}"/>
          </ac:spMkLst>
        </pc:spChg>
        <pc:spChg chg="add mod">
          <ac:chgData name="Chittaranjan Hens" userId="6fc03958433e8a43" providerId="LiveId" clId="{D4CFC1A1-7733-4FB9-9E77-B66CEA53A255}" dt="2023-02-08T20:25:38.218" v="2300" actId="1076"/>
          <ac:spMkLst>
            <pc:docMk/>
            <pc:sldMk cId="1607925541" sldId="786"/>
            <ac:spMk id="19" creationId="{79AE1B69-0840-F154-4A21-62B1E027D306}"/>
          </ac:spMkLst>
        </pc:spChg>
        <pc:spChg chg="add del">
          <ac:chgData name="Chittaranjan Hens" userId="6fc03958433e8a43" providerId="LiveId" clId="{D4CFC1A1-7733-4FB9-9E77-B66CEA53A255}" dt="2023-02-08T20:24:33.175" v="2291" actId="478"/>
          <ac:spMkLst>
            <pc:docMk/>
            <pc:sldMk cId="1607925541" sldId="786"/>
            <ac:spMk id="20" creationId="{014C3136-83D4-3495-02E3-B640F394AE69}"/>
          </ac:spMkLst>
        </pc:spChg>
        <pc:spChg chg="add mod">
          <ac:chgData name="Chittaranjan Hens" userId="6fc03958433e8a43" providerId="LiveId" clId="{D4CFC1A1-7733-4FB9-9E77-B66CEA53A255}" dt="2023-02-08T20:25:40.417" v="2301" actId="1076"/>
          <ac:spMkLst>
            <pc:docMk/>
            <pc:sldMk cId="1607925541" sldId="786"/>
            <ac:spMk id="21" creationId="{B74B64BB-2EDC-7879-B49F-A7B04C6E1269}"/>
          </ac:spMkLst>
        </pc:spChg>
        <pc:graphicFrameChg chg="add del">
          <ac:chgData name="Chittaranjan Hens" userId="6fc03958433e8a43" providerId="LiveId" clId="{D4CFC1A1-7733-4FB9-9E77-B66CEA53A255}" dt="2023-02-08T20:18:38.023" v="2202"/>
          <ac:graphicFrameMkLst>
            <pc:docMk/>
            <pc:sldMk cId="1607925541" sldId="786"/>
            <ac:graphicFrameMk id="3" creationId="{C44D5775-DA44-40FA-B3C1-C45D862FEFA5}"/>
          </ac:graphicFrameMkLst>
        </pc:graphicFrameChg>
        <pc:graphicFrameChg chg="del">
          <ac:chgData name="Chittaranjan Hens" userId="6fc03958433e8a43" providerId="LiveId" clId="{D4CFC1A1-7733-4FB9-9E77-B66CEA53A255}" dt="2023-02-08T20:18:33.904" v="2200" actId="478"/>
          <ac:graphicFrameMkLst>
            <pc:docMk/>
            <pc:sldMk cId="1607925541" sldId="786"/>
            <ac:graphicFrameMk id="10" creationId="{CE06109F-C91E-E347-52AB-07B51C55F280}"/>
          </ac:graphicFrameMkLst>
        </pc:graphicFrameChg>
        <pc:graphicFrameChg chg="add del mod">
          <ac:chgData name="Chittaranjan Hens" userId="6fc03958433e8a43" providerId="LiveId" clId="{D4CFC1A1-7733-4FB9-9E77-B66CEA53A255}" dt="2023-02-08T20:21:07.493" v="2247"/>
          <ac:graphicFrameMkLst>
            <pc:docMk/>
            <pc:sldMk cId="1607925541" sldId="786"/>
            <ac:graphicFrameMk id="14" creationId="{3945A726-9ADD-42D8-9D07-7A331E590A9C}"/>
          </ac:graphicFrameMkLst>
        </pc:graphicFrameChg>
        <pc:graphicFrameChg chg="add del mod">
          <ac:chgData name="Chittaranjan Hens" userId="6fc03958433e8a43" providerId="LiveId" clId="{D4CFC1A1-7733-4FB9-9E77-B66CEA53A255}" dt="2023-02-08T20:23:34.154" v="2278" actId="478"/>
          <ac:graphicFrameMkLst>
            <pc:docMk/>
            <pc:sldMk cId="1607925541" sldId="786"/>
            <ac:graphicFrameMk id="17" creationId="{3F662784-EC49-B11D-C34B-990943D885A7}"/>
          </ac:graphicFrameMkLst>
        </pc:graphicFrameChg>
        <pc:picChg chg="mod">
          <ac:chgData name="Chittaranjan Hens" userId="6fc03958433e8a43" providerId="LiveId" clId="{D4CFC1A1-7733-4FB9-9E77-B66CEA53A255}" dt="2023-02-08T20:25:32.266" v="2299" actId="1076"/>
          <ac:picMkLst>
            <pc:docMk/>
            <pc:sldMk cId="1607925541" sldId="786"/>
            <ac:picMk id="2" creationId="{3A9A29E8-4EEE-1BCA-AC60-76196AD64D38}"/>
          </ac:picMkLst>
        </pc:picChg>
        <pc:picChg chg="mod">
          <ac:chgData name="Chittaranjan Hens" userId="6fc03958433e8a43" providerId="LiveId" clId="{D4CFC1A1-7733-4FB9-9E77-B66CEA53A255}" dt="2023-02-08T20:18:30.117" v="2199" actId="1076"/>
          <ac:picMkLst>
            <pc:docMk/>
            <pc:sldMk cId="1607925541" sldId="786"/>
            <ac:picMk id="7" creationId="{76B3A3A9-187A-30AC-DC4C-E6653751B47F}"/>
          </ac:picMkLst>
        </pc:picChg>
        <pc:picChg chg="add del">
          <ac:chgData name="Chittaranjan Hens" userId="6fc03958433e8a43" providerId="LiveId" clId="{D4CFC1A1-7733-4FB9-9E77-B66CEA53A255}" dt="2023-02-08T20:18:38.023" v="2202"/>
          <ac:picMkLst>
            <pc:docMk/>
            <pc:sldMk cId="1607925541" sldId="786"/>
            <ac:picMk id="2050" creationId="{B96FC0CF-8A7A-1D81-6315-60B36D04AADD}"/>
          </ac:picMkLst>
        </pc:picChg>
        <pc:picChg chg="add mod">
          <ac:chgData name="Chittaranjan Hens" userId="6fc03958433e8a43" providerId="LiveId" clId="{D4CFC1A1-7733-4FB9-9E77-B66CEA53A255}" dt="2023-02-08T20:20:27.923" v="2240" actId="14100"/>
          <ac:picMkLst>
            <pc:docMk/>
            <pc:sldMk cId="1607925541" sldId="786"/>
            <ac:picMk id="2054" creationId="{ECD3E23C-9AC7-5402-F0E9-128396B8D841}"/>
          </ac:picMkLst>
        </pc:picChg>
      </pc:sldChg>
      <pc:sldChg chg="modSp add ord">
        <pc:chgData name="Chittaranjan Hens" userId="6fc03958433e8a43" providerId="LiveId" clId="{D4CFC1A1-7733-4FB9-9E77-B66CEA53A255}" dt="2023-02-08T20:25:58.482" v="2303"/>
        <pc:sldMkLst>
          <pc:docMk/>
          <pc:sldMk cId="928317290" sldId="787"/>
        </pc:sldMkLst>
        <pc:picChg chg="mod">
          <ac:chgData name="Chittaranjan Hens" userId="6fc03958433e8a43" providerId="LiveId" clId="{D4CFC1A1-7733-4FB9-9E77-B66CEA53A255}" dt="2023-02-08T20:20:31.638" v="2241" actId="1076"/>
          <ac:picMkLst>
            <pc:docMk/>
            <pc:sldMk cId="928317290" sldId="787"/>
            <ac:picMk id="2054" creationId="{ECD3E23C-9AC7-5402-F0E9-128396B8D841}"/>
          </ac:picMkLst>
        </pc:picChg>
      </pc:sldChg>
      <pc:sldChg chg="addSp delSp modSp add mod modAnim">
        <pc:chgData name="Chittaranjan Hens" userId="6fc03958433e8a43" providerId="LiveId" clId="{D4CFC1A1-7733-4FB9-9E77-B66CEA53A255}" dt="2023-02-09T04:15:10.081" v="2344" actId="6549"/>
        <pc:sldMkLst>
          <pc:docMk/>
          <pc:sldMk cId="3265194747" sldId="788"/>
        </pc:sldMkLst>
        <pc:spChg chg="add mod">
          <ac:chgData name="Chittaranjan Hens" userId="6fc03958433e8a43" providerId="LiveId" clId="{D4CFC1A1-7733-4FB9-9E77-B66CEA53A255}" dt="2023-02-09T04:15:10.081" v="2344" actId="6549"/>
          <ac:spMkLst>
            <pc:docMk/>
            <pc:sldMk cId="3265194747" sldId="788"/>
            <ac:spMk id="4" creationId="{9396FFB4-7DA9-2939-E4BB-8C1CAA31FA33}"/>
          </ac:spMkLst>
        </pc:spChg>
        <pc:spChg chg="del">
          <ac:chgData name="Chittaranjan Hens" userId="6fc03958433e8a43" providerId="LiveId" clId="{D4CFC1A1-7733-4FB9-9E77-B66CEA53A255}" dt="2023-02-09T04:13:52.933" v="2324" actId="478"/>
          <ac:spMkLst>
            <pc:docMk/>
            <pc:sldMk cId="3265194747" sldId="788"/>
            <ac:spMk id="5" creationId="{38528B5F-CF25-F516-EDDF-E2767179124B}"/>
          </ac:spMkLst>
        </pc:spChg>
        <pc:spChg chg="mod">
          <ac:chgData name="Chittaranjan Hens" userId="6fc03958433e8a43" providerId="LiveId" clId="{D4CFC1A1-7733-4FB9-9E77-B66CEA53A255}" dt="2023-02-09T04:13:58.043" v="2327" actId="1076"/>
          <ac:spMkLst>
            <pc:docMk/>
            <pc:sldMk cId="3265194747" sldId="788"/>
            <ac:spMk id="11" creationId="{FE60FB1D-80D8-4B87-19ED-A48A1DCDC72A}"/>
          </ac:spMkLst>
        </pc:spChg>
        <pc:spChg chg="del">
          <ac:chgData name="Chittaranjan Hens" userId="6fc03958433e8a43" providerId="LiveId" clId="{D4CFC1A1-7733-4FB9-9E77-B66CEA53A255}" dt="2023-02-09T04:13:49.869" v="2323" actId="478"/>
          <ac:spMkLst>
            <pc:docMk/>
            <pc:sldMk cId="3265194747" sldId="788"/>
            <ac:spMk id="12" creationId="{66EDB920-BB71-239B-D333-FC90659D9828}"/>
          </ac:spMkLst>
        </pc:spChg>
        <pc:spChg chg="del">
          <ac:chgData name="Chittaranjan Hens" userId="6fc03958433e8a43" providerId="LiveId" clId="{D4CFC1A1-7733-4FB9-9E77-B66CEA53A255}" dt="2023-02-09T04:13:49.869" v="2323" actId="478"/>
          <ac:spMkLst>
            <pc:docMk/>
            <pc:sldMk cId="3265194747" sldId="788"/>
            <ac:spMk id="19" creationId="{79AE1B69-0840-F154-4A21-62B1E027D306}"/>
          </ac:spMkLst>
        </pc:spChg>
        <pc:spChg chg="del">
          <ac:chgData name="Chittaranjan Hens" userId="6fc03958433e8a43" providerId="LiveId" clId="{D4CFC1A1-7733-4FB9-9E77-B66CEA53A255}" dt="2023-02-09T04:14:01.075" v="2328" actId="478"/>
          <ac:spMkLst>
            <pc:docMk/>
            <pc:sldMk cId="3265194747" sldId="788"/>
            <ac:spMk id="21" creationId="{B74B64BB-2EDC-7879-B49F-A7B04C6E1269}"/>
          </ac:spMkLst>
        </pc:spChg>
        <pc:picChg chg="mod">
          <ac:chgData name="Chittaranjan Hens" userId="6fc03958433e8a43" providerId="LiveId" clId="{D4CFC1A1-7733-4FB9-9E77-B66CEA53A255}" dt="2023-02-09T04:13:56.148" v="2326" actId="1076"/>
          <ac:picMkLst>
            <pc:docMk/>
            <pc:sldMk cId="3265194747" sldId="788"/>
            <ac:picMk id="2" creationId="{3A9A29E8-4EEE-1BCA-AC60-76196AD64D38}"/>
          </ac:picMkLst>
        </pc:picChg>
        <pc:picChg chg="del">
          <ac:chgData name="Chittaranjan Hens" userId="6fc03958433e8a43" providerId="LiveId" clId="{D4CFC1A1-7733-4FB9-9E77-B66CEA53A255}" dt="2023-02-09T04:13:49.869" v="2323" actId="478"/>
          <ac:picMkLst>
            <pc:docMk/>
            <pc:sldMk cId="3265194747" sldId="788"/>
            <ac:picMk id="7" creationId="{76B3A3A9-187A-30AC-DC4C-E6653751B47F}"/>
          </ac:picMkLst>
        </pc:picChg>
        <pc:picChg chg="del">
          <ac:chgData name="Chittaranjan Hens" userId="6fc03958433e8a43" providerId="LiveId" clId="{D4CFC1A1-7733-4FB9-9E77-B66CEA53A255}" dt="2023-02-09T04:13:49.869" v="2323" actId="478"/>
          <ac:picMkLst>
            <pc:docMk/>
            <pc:sldMk cId="3265194747" sldId="788"/>
            <ac:picMk id="2054" creationId="{ECD3E23C-9AC7-5402-F0E9-128396B8D841}"/>
          </ac:picMkLst>
        </pc:picChg>
      </pc:sldChg>
      <pc:sldChg chg="addSp delSp modSp add mod modAnim">
        <pc:chgData name="Chittaranjan Hens" userId="6fc03958433e8a43" providerId="LiveId" clId="{D4CFC1A1-7733-4FB9-9E77-B66CEA53A255}" dt="2023-02-09T04:31:58.613" v="2402" actId="20577"/>
        <pc:sldMkLst>
          <pc:docMk/>
          <pc:sldMk cId="488302193" sldId="789"/>
        </pc:sldMkLst>
        <pc:spChg chg="del">
          <ac:chgData name="Chittaranjan Hens" userId="6fc03958433e8a43" providerId="LiveId" clId="{D4CFC1A1-7733-4FB9-9E77-B66CEA53A255}" dt="2023-02-09T04:23:11.580" v="2371" actId="478"/>
          <ac:spMkLst>
            <pc:docMk/>
            <pc:sldMk cId="488302193" sldId="789"/>
            <ac:spMk id="4" creationId="{9396FFB4-7DA9-2939-E4BB-8C1CAA31FA33}"/>
          </ac:spMkLst>
        </pc:spChg>
        <pc:spChg chg="add mod">
          <ac:chgData name="Chittaranjan Hens" userId="6fc03958433e8a43" providerId="LiveId" clId="{D4CFC1A1-7733-4FB9-9E77-B66CEA53A255}" dt="2023-02-09T04:23:50.193" v="2379" actId="1076"/>
          <ac:spMkLst>
            <pc:docMk/>
            <pc:sldMk cId="488302193" sldId="789"/>
            <ac:spMk id="8" creationId="{C69D50CD-8F62-1C2D-6FFC-F59DAFA35D48}"/>
          </ac:spMkLst>
        </pc:spChg>
        <pc:spChg chg="add mod">
          <ac:chgData name="Chittaranjan Hens" userId="6fc03958433e8a43" providerId="LiveId" clId="{D4CFC1A1-7733-4FB9-9E77-B66CEA53A255}" dt="2023-02-09T04:24:03.433" v="2381" actId="1076"/>
          <ac:spMkLst>
            <pc:docMk/>
            <pc:sldMk cId="488302193" sldId="789"/>
            <ac:spMk id="9" creationId="{12C8523F-6EFC-F65B-3BF5-A2D66D5B7138}"/>
          </ac:spMkLst>
        </pc:spChg>
        <pc:spChg chg="mod">
          <ac:chgData name="Chittaranjan Hens" userId="6fc03958433e8a43" providerId="LiveId" clId="{D4CFC1A1-7733-4FB9-9E77-B66CEA53A255}" dt="2023-02-09T04:31:58.613" v="2402" actId="20577"/>
          <ac:spMkLst>
            <pc:docMk/>
            <pc:sldMk cId="488302193" sldId="789"/>
            <ac:spMk id="11" creationId="{FE60FB1D-80D8-4B87-19ED-A48A1DCDC72A}"/>
          </ac:spMkLst>
        </pc:spChg>
        <pc:picChg chg="add mod">
          <ac:chgData name="Chittaranjan Hens" userId="6fc03958433e8a43" providerId="LiveId" clId="{D4CFC1A1-7733-4FB9-9E77-B66CEA53A255}" dt="2023-02-09T04:23:35.272" v="2373" actId="1076"/>
          <ac:picMkLst>
            <pc:docMk/>
            <pc:sldMk cId="488302193" sldId="789"/>
            <ac:picMk id="5" creationId="{9138696A-8AE1-56A2-86FB-F361A5ED18ED}"/>
          </ac:picMkLst>
        </pc:picChg>
        <pc:picChg chg="add mod">
          <ac:chgData name="Chittaranjan Hens" userId="6fc03958433e8a43" providerId="LiveId" clId="{D4CFC1A1-7733-4FB9-9E77-B66CEA53A255}" dt="2023-02-09T04:23:39.708" v="2375" actId="1076"/>
          <ac:picMkLst>
            <pc:docMk/>
            <pc:sldMk cId="488302193" sldId="789"/>
            <ac:picMk id="6" creationId="{551B131A-C038-CE2C-F0C4-51C248D50B52}"/>
          </ac:picMkLst>
        </pc:picChg>
        <pc:picChg chg="add mod">
          <ac:chgData name="Chittaranjan Hens" userId="6fc03958433e8a43" providerId="LiveId" clId="{D4CFC1A1-7733-4FB9-9E77-B66CEA53A255}" dt="2023-02-09T04:23:45.718" v="2378" actId="14100"/>
          <ac:picMkLst>
            <pc:docMk/>
            <pc:sldMk cId="488302193" sldId="789"/>
            <ac:picMk id="7" creationId="{D2D213B8-ACBC-C440-9F4B-9DBA4BEF3760}"/>
          </ac:picMkLst>
        </pc:picChg>
        <pc:picChg chg="add mod">
          <ac:chgData name="Chittaranjan Hens" userId="6fc03958433e8a43" providerId="LiveId" clId="{D4CFC1A1-7733-4FB9-9E77-B66CEA53A255}" dt="2023-02-09T04:26:29.981" v="2383" actId="1076"/>
          <ac:picMkLst>
            <pc:docMk/>
            <pc:sldMk cId="488302193" sldId="789"/>
            <ac:picMk id="12" creationId="{DC3E7362-1DC8-1BC8-782F-722F5A6DE0A5}"/>
          </ac:picMkLst>
        </pc:picChg>
      </pc:sldChg>
      <pc:sldChg chg="add modAnim">
        <pc:chgData name="Chittaranjan Hens" userId="6fc03958433e8a43" providerId="LiveId" clId="{D4CFC1A1-7733-4FB9-9E77-B66CEA53A255}" dt="2023-02-09T04:15:32.063" v="2348"/>
        <pc:sldMkLst>
          <pc:docMk/>
          <pc:sldMk cId="2165480816" sldId="790"/>
        </pc:sldMkLst>
      </pc:sldChg>
      <pc:sldChg chg="addSp modSp add mod">
        <pc:chgData name="Chittaranjan Hens" userId="6fc03958433e8a43" providerId="LiveId" clId="{D4CFC1A1-7733-4FB9-9E77-B66CEA53A255}" dt="2023-02-09T04:56:46.433" v="2408" actId="1076"/>
        <pc:sldMkLst>
          <pc:docMk/>
          <pc:sldMk cId="2823021181" sldId="791"/>
        </pc:sldMkLst>
        <pc:spChg chg="add mod">
          <ac:chgData name="Chittaranjan Hens" userId="6fc03958433e8a43" providerId="LiveId" clId="{D4CFC1A1-7733-4FB9-9E77-B66CEA53A255}" dt="2023-02-09T04:56:46.433" v="2408" actId="1076"/>
          <ac:spMkLst>
            <pc:docMk/>
            <pc:sldMk cId="2823021181" sldId="791"/>
            <ac:spMk id="4" creationId="{D1D47A3B-7617-834E-7653-194D40380686}"/>
          </ac:spMkLst>
        </pc:spChg>
        <pc:picChg chg="mod">
          <ac:chgData name="Chittaranjan Hens" userId="6fc03958433e8a43" providerId="LiveId" clId="{D4CFC1A1-7733-4FB9-9E77-B66CEA53A255}" dt="2023-02-09T04:32:27.862" v="2405" actId="14100"/>
          <ac:picMkLst>
            <pc:docMk/>
            <pc:sldMk cId="2823021181" sldId="791"/>
            <ac:picMk id="12" creationId="{DC3E7362-1DC8-1BC8-782F-722F5A6DE0A5}"/>
          </ac:picMkLst>
        </pc:picChg>
      </pc:sldChg>
      <pc:sldChg chg="addSp modSp add mod">
        <pc:chgData name="Chittaranjan Hens" userId="6fc03958433e8a43" providerId="LiveId" clId="{D4CFC1A1-7733-4FB9-9E77-B66CEA53A255}" dt="2023-02-09T05:02:09.234" v="2468" actId="1076"/>
        <pc:sldMkLst>
          <pc:docMk/>
          <pc:sldMk cId="3196022414" sldId="792"/>
        </pc:sldMkLst>
        <pc:spChg chg="mod">
          <ac:chgData name="Chittaranjan Hens" userId="6fc03958433e8a43" providerId="LiveId" clId="{D4CFC1A1-7733-4FB9-9E77-B66CEA53A255}" dt="2023-02-09T05:02:09.234" v="2468" actId="1076"/>
          <ac:spMkLst>
            <pc:docMk/>
            <pc:sldMk cId="3196022414" sldId="792"/>
            <ac:spMk id="4" creationId="{D1D47A3B-7617-834E-7653-194D40380686}"/>
          </ac:spMkLst>
        </pc:spChg>
        <pc:spChg chg="add mod">
          <ac:chgData name="Chittaranjan Hens" userId="6fc03958433e8a43" providerId="LiveId" clId="{D4CFC1A1-7733-4FB9-9E77-B66CEA53A255}" dt="2023-02-09T04:57:48.458" v="2427" actId="1076"/>
          <ac:spMkLst>
            <pc:docMk/>
            <pc:sldMk cId="3196022414" sldId="792"/>
            <ac:spMk id="10" creationId="{29DE8981-18B4-3535-E7BC-434EE4526FC7}"/>
          </ac:spMkLst>
        </pc:spChg>
      </pc:sldChg>
      <pc:sldChg chg="addSp delSp modSp add mod delAnim">
        <pc:chgData name="Chittaranjan Hens" userId="6fc03958433e8a43" providerId="LiveId" clId="{D4CFC1A1-7733-4FB9-9E77-B66CEA53A255}" dt="2023-02-09T05:01:27.527" v="2465" actId="207"/>
        <pc:sldMkLst>
          <pc:docMk/>
          <pc:sldMk cId="3097646368" sldId="793"/>
        </pc:sldMkLst>
        <pc:spChg chg="del">
          <ac:chgData name="Chittaranjan Hens" userId="6fc03958433e8a43" providerId="LiveId" clId="{D4CFC1A1-7733-4FB9-9E77-B66CEA53A255}" dt="2023-02-09T05:00:04.109" v="2450" actId="478"/>
          <ac:spMkLst>
            <pc:docMk/>
            <pc:sldMk cId="3097646368" sldId="793"/>
            <ac:spMk id="5" creationId="{C1DCEACB-DCC1-CDF5-2616-1EBD175C41AD}"/>
          </ac:spMkLst>
        </pc:spChg>
        <pc:spChg chg="add mod">
          <ac:chgData name="Chittaranjan Hens" userId="6fc03958433e8a43" providerId="LiveId" clId="{D4CFC1A1-7733-4FB9-9E77-B66CEA53A255}" dt="2023-02-09T05:00:59.442" v="2460" actId="6549"/>
          <ac:spMkLst>
            <pc:docMk/>
            <pc:sldMk cId="3097646368" sldId="793"/>
            <ac:spMk id="7" creationId="{F956B8F3-3047-00E7-6FDE-D4350B0CAC2F}"/>
          </ac:spMkLst>
        </pc:spChg>
        <pc:spChg chg="add mod">
          <ac:chgData name="Chittaranjan Hens" userId="6fc03958433e8a43" providerId="LiveId" clId="{D4CFC1A1-7733-4FB9-9E77-B66CEA53A255}" dt="2023-02-09T05:01:27.527" v="2465" actId="207"/>
          <ac:spMkLst>
            <pc:docMk/>
            <pc:sldMk cId="3097646368" sldId="793"/>
            <ac:spMk id="9" creationId="{EE21AA60-6F0B-35C8-6B68-682CB8CE4B5B}"/>
          </ac:spMkLst>
        </pc:spChg>
        <pc:picChg chg="mod">
          <ac:chgData name="Chittaranjan Hens" userId="6fc03958433e8a43" providerId="LiveId" clId="{D4CFC1A1-7733-4FB9-9E77-B66CEA53A255}" dt="2023-02-09T05:00:05.036" v="2451" actId="1076"/>
          <ac:picMkLst>
            <pc:docMk/>
            <pc:sldMk cId="3097646368" sldId="793"/>
            <ac:picMk id="3" creationId="{E9810280-B1AD-4EAD-9E37-3E2FFE46E15D}"/>
          </ac:picMkLst>
        </pc:picChg>
        <pc:picChg chg="mod">
          <ac:chgData name="Chittaranjan Hens" userId="6fc03958433e8a43" providerId="LiveId" clId="{D4CFC1A1-7733-4FB9-9E77-B66CEA53A255}" dt="2023-02-09T05:00:33.175" v="2455" actId="1076"/>
          <ac:picMkLst>
            <pc:docMk/>
            <pc:sldMk cId="3097646368" sldId="793"/>
            <ac:picMk id="4" creationId="{881DF856-8C30-52FB-6C46-5757F73CBEDD}"/>
          </ac:picMkLst>
        </pc:picChg>
      </pc:sldChg>
      <pc:sldMasterChg chg="del delSldLayout">
        <pc:chgData name="Chittaranjan Hens" userId="6fc03958433e8a43" providerId="LiveId" clId="{D4CFC1A1-7733-4FB9-9E77-B66CEA53A255}" dt="2023-02-07T19:01:35.890" v="1950" actId="47"/>
        <pc:sldMasterMkLst>
          <pc:docMk/>
          <pc:sldMasterMk cId="353305497" sldId="2147483665"/>
        </pc:sldMasterMkLst>
        <pc:sldLayoutChg chg="del">
          <pc:chgData name="Chittaranjan Hens" userId="6fc03958433e8a43" providerId="LiveId" clId="{D4CFC1A1-7733-4FB9-9E77-B66CEA53A255}" dt="2023-02-07T19:01:35.890" v="1950" actId="47"/>
          <pc:sldLayoutMkLst>
            <pc:docMk/>
            <pc:sldMasterMk cId="353305497" sldId="2147483665"/>
            <pc:sldLayoutMk cId="54893788" sldId="2147483666"/>
          </pc:sldLayoutMkLst>
        </pc:sldLayoutChg>
        <pc:sldLayoutChg chg="del">
          <pc:chgData name="Chittaranjan Hens" userId="6fc03958433e8a43" providerId="LiveId" clId="{D4CFC1A1-7733-4FB9-9E77-B66CEA53A255}" dt="2023-02-07T19:01:35.890" v="1950" actId="47"/>
          <pc:sldLayoutMkLst>
            <pc:docMk/>
            <pc:sldMasterMk cId="353305497" sldId="2147483665"/>
            <pc:sldLayoutMk cId="128913741" sldId="2147483667"/>
          </pc:sldLayoutMkLst>
        </pc:sldLayoutChg>
        <pc:sldLayoutChg chg="del">
          <pc:chgData name="Chittaranjan Hens" userId="6fc03958433e8a43" providerId="LiveId" clId="{D4CFC1A1-7733-4FB9-9E77-B66CEA53A255}" dt="2023-02-07T19:01:35.890" v="1950" actId="47"/>
          <pc:sldLayoutMkLst>
            <pc:docMk/>
            <pc:sldMasterMk cId="353305497" sldId="2147483665"/>
            <pc:sldLayoutMk cId="2879712201" sldId="2147483668"/>
          </pc:sldLayoutMkLst>
        </pc:sldLayoutChg>
        <pc:sldLayoutChg chg="del">
          <pc:chgData name="Chittaranjan Hens" userId="6fc03958433e8a43" providerId="LiveId" clId="{D4CFC1A1-7733-4FB9-9E77-B66CEA53A255}" dt="2023-02-07T19:01:35.890" v="1950" actId="47"/>
          <pc:sldLayoutMkLst>
            <pc:docMk/>
            <pc:sldMasterMk cId="353305497" sldId="2147483665"/>
            <pc:sldLayoutMk cId="2672067794" sldId="2147483669"/>
          </pc:sldLayoutMkLst>
        </pc:sldLayoutChg>
        <pc:sldLayoutChg chg="del">
          <pc:chgData name="Chittaranjan Hens" userId="6fc03958433e8a43" providerId="LiveId" clId="{D4CFC1A1-7733-4FB9-9E77-B66CEA53A255}" dt="2023-02-07T19:01:35.890" v="1950" actId="47"/>
          <pc:sldLayoutMkLst>
            <pc:docMk/>
            <pc:sldMasterMk cId="353305497" sldId="2147483665"/>
            <pc:sldLayoutMk cId="2629636996" sldId="2147483670"/>
          </pc:sldLayoutMkLst>
        </pc:sldLayoutChg>
        <pc:sldLayoutChg chg="del">
          <pc:chgData name="Chittaranjan Hens" userId="6fc03958433e8a43" providerId="LiveId" clId="{D4CFC1A1-7733-4FB9-9E77-B66CEA53A255}" dt="2023-02-07T19:01:35.890" v="1950" actId="47"/>
          <pc:sldLayoutMkLst>
            <pc:docMk/>
            <pc:sldMasterMk cId="353305497" sldId="2147483665"/>
            <pc:sldLayoutMk cId="1577300157" sldId="2147483671"/>
          </pc:sldLayoutMkLst>
        </pc:sldLayoutChg>
        <pc:sldLayoutChg chg="del">
          <pc:chgData name="Chittaranjan Hens" userId="6fc03958433e8a43" providerId="LiveId" clId="{D4CFC1A1-7733-4FB9-9E77-B66CEA53A255}" dt="2023-02-07T19:01:35.890" v="1950" actId="47"/>
          <pc:sldLayoutMkLst>
            <pc:docMk/>
            <pc:sldMasterMk cId="353305497" sldId="2147483665"/>
            <pc:sldLayoutMk cId="4217746736" sldId="2147483672"/>
          </pc:sldLayoutMkLst>
        </pc:sldLayoutChg>
        <pc:sldLayoutChg chg="del">
          <pc:chgData name="Chittaranjan Hens" userId="6fc03958433e8a43" providerId="LiveId" clId="{D4CFC1A1-7733-4FB9-9E77-B66CEA53A255}" dt="2023-02-07T19:01:35.890" v="1950" actId="47"/>
          <pc:sldLayoutMkLst>
            <pc:docMk/>
            <pc:sldMasterMk cId="353305497" sldId="2147483665"/>
            <pc:sldLayoutMk cId="753680345" sldId="2147483673"/>
          </pc:sldLayoutMkLst>
        </pc:sldLayoutChg>
        <pc:sldLayoutChg chg="del">
          <pc:chgData name="Chittaranjan Hens" userId="6fc03958433e8a43" providerId="LiveId" clId="{D4CFC1A1-7733-4FB9-9E77-B66CEA53A255}" dt="2023-02-07T19:01:35.890" v="1950" actId="47"/>
          <pc:sldLayoutMkLst>
            <pc:docMk/>
            <pc:sldMasterMk cId="353305497" sldId="2147483665"/>
            <pc:sldLayoutMk cId="409993219" sldId="2147483674"/>
          </pc:sldLayoutMkLst>
        </pc:sldLayoutChg>
        <pc:sldLayoutChg chg="del">
          <pc:chgData name="Chittaranjan Hens" userId="6fc03958433e8a43" providerId="LiveId" clId="{D4CFC1A1-7733-4FB9-9E77-B66CEA53A255}" dt="2023-02-07T19:01:35.890" v="1950" actId="47"/>
          <pc:sldLayoutMkLst>
            <pc:docMk/>
            <pc:sldMasterMk cId="353305497" sldId="2147483665"/>
            <pc:sldLayoutMk cId="87733588" sldId="2147483675"/>
          </pc:sldLayoutMkLst>
        </pc:sldLayoutChg>
        <pc:sldLayoutChg chg="del">
          <pc:chgData name="Chittaranjan Hens" userId="6fc03958433e8a43" providerId="LiveId" clId="{D4CFC1A1-7733-4FB9-9E77-B66CEA53A255}" dt="2023-02-07T19:01:35.890" v="1950" actId="47"/>
          <pc:sldLayoutMkLst>
            <pc:docMk/>
            <pc:sldMasterMk cId="353305497" sldId="2147483665"/>
            <pc:sldLayoutMk cId="1889522167" sldId="2147483676"/>
          </pc:sldLayoutMkLst>
        </pc:sldLayoutChg>
      </pc:sldMasterChg>
    </pc:docChg>
  </pc:docChgLst>
  <pc:docChgLst>
    <pc:chgData name="Chittaranjan Hens" userId="6fc03958433e8a43" providerId="LiveId" clId="{309794F8-99CF-4983-9CCF-D5B7BCCE1DF4}"/>
    <pc:docChg chg="undo redo custSel addSld delSld modSld sldOrd">
      <pc:chgData name="Chittaranjan Hens" userId="6fc03958433e8a43" providerId="LiveId" clId="{309794F8-99CF-4983-9CCF-D5B7BCCE1DF4}" dt="2023-01-26T04:06:35.940" v="3628" actId="114"/>
      <pc:docMkLst>
        <pc:docMk/>
      </pc:docMkLst>
      <pc:sldChg chg="delSp modSp del mod">
        <pc:chgData name="Chittaranjan Hens" userId="6fc03958433e8a43" providerId="LiveId" clId="{309794F8-99CF-4983-9CCF-D5B7BCCE1DF4}" dt="2023-01-21T10:20:50.459" v="627" actId="47"/>
        <pc:sldMkLst>
          <pc:docMk/>
          <pc:sldMk cId="1102281606" sldId="264"/>
        </pc:sldMkLst>
        <pc:spChg chg="del mod topLvl">
          <ac:chgData name="Chittaranjan Hens" userId="6fc03958433e8a43" providerId="LiveId" clId="{309794F8-99CF-4983-9CCF-D5B7BCCE1DF4}" dt="2023-01-21T10:20:42.083" v="624" actId="478"/>
          <ac:spMkLst>
            <pc:docMk/>
            <pc:sldMk cId="1102281606" sldId="264"/>
            <ac:spMk id="27" creationId="{672DC67C-7211-3BCA-2C29-FFE14165ABFE}"/>
          </ac:spMkLst>
        </pc:spChg>
        <pc:grpChg chg="del">
          <ac:chgData name="Chittaranjan Hens" userId="6fc03958433e8a43" providerId="LiveId" clId="{309794F8-99CF-4983-9CCF-D5B7BCCE1DF4}" dt="2023-01-21T10:20:42.083" v="624" actId="478"/>
          <ac:grpSpMkLst>
            <pc:docMk/>
            <pc:sldMk cId="1102281606" sldId="264"/>
            <ac:grpSpMk id="3" creationId="{9964B5EF-F0CE-1470-AAFA-A228DB86B539}"/>
          </ac:grpSpMkLst>
        </pc:grpChg>
        <pc:picChg chg="del topLvl">
          <ac:chgData name="Chittaranjan Hens" userId="6fc03958433e8a43" providerId="LiveId" clId="{309794F8-99CF-4983-9CCF-D5B7BCCE1DF4}" dt="2023-01-21T10:20:44.603" v="625" actId="478"/>
          <ac:picMkLst>
            <pc:docMk/>
            <pc:sldMk cId="1102281606" sldId="264"/>
            <ac:picMk id="1026" creationId="{86A745DC-385A-8FE0-9933-7E7F025594A6}"/>
          </ac:picMkLst>
        </pc:picChg>
      </pc:sldChg>
      <pc:sldChg chg="del">
        <pc:chgData name="Chittaranjan Hens" userId="6fc03958433e8a43" providerId="LiveId" clId="{309794F8-99CF-4983-9CCF-D5B7BCCE1DF4}" dt="2023-01-21T09:20:47.830" v="0" actId="47"/>
        <pc:sldMkLst>
          <pc:docMk/>
          <pc:sldMk cId="2422123107" sldId="270"/>
        </pc:sldMkLst>
      </pc:sldChg>
      <pc:sldChg chg="addSp delSp modSp add mod">
        <pc:chgData name="Chittaranjan Hens" userId="6fc03958433e8a43" providerId="LiveId" clId="{309794F8-99CF-4983-9CCF-D5B7BCCE1DF4}" dt="2023-01-23T18:30:04.091" v="1933" actId="20577"/>
        <pc:sldMkLst>
          <pc:docMk/>
          <pc:sldMk cId="2551970589" sldId="271"/>
        </pc:sldMkLst>
        <pc:spChg chg="mod">
          <ac:chgData name="Chittaranjan Hens" userId="6fc03958433e8a43" providerId="LiveId" clId="{309794F8-99CF-4983-9CCF-D5B7BCCE1DF4}" dt="2023-01-23T18:30:04.091" v="1933" actId="20577"/>
          <ac:spMkLst>
            <pc:docMk/>
            <pc:sldMk cId="2551970589" sldId="271"/>
            <ac:spMk id="2" creationId="{DC222BA3-A2CE-2597-05A4-700543D69720}"/>
          </ac:spMkLst>
        </pc:spChg>
        <pc:picChg chg="mod">
          <ac:chgData name="Chittaranjan Hens" userId="6fc03958433e8a43" providerId="LiveId" clId="{309794F8-99CF-4983-9CCF-D5B7BCCE1DF4}" dt="2023-01-21T15:38:03.413" v="985" actId="1036"/>
          <ac:picMkLst>
            <pc:docMk/>
            <pc:sldMk cId="2551970589" sldId="271"/>
            <ac:picMk id="4" creationId="{A77CDD2A-AFD3-0864-6D67-957A858D6745}"/>
          </ac:picMkLst>
        </pc:picChg>
        <pc:picChg chg="add del">
          <ac:chgData name="Chittaranjan Hens" userId="6fc03958433e8a43" providerId="LiveId" clId="{309794F8-99CF-4983-9CCF-D5B7BCCE1DF4}" dt="2023-01-21T19:10:21.174" v="1240"/>
          <ac:picMkLst>
            <pc:docMk/>
            <pc:sldMk cId="2551970589" sldId="271"/>
            <ac:picMk id="7170" creationId="{FA7CBE42-C055-0839-3125-DE3AE21D862E}"/>
          </ac:picMkLst>
        </pc:picChg>
      </pc:sldChg>
      <pc:sldChg chg="del">
        <pc:chgData name="Chittaranjan Hens" userId="6fc03958433e8a43" providerId="LiveId" clId="{309794F8-99CF-4983-9CCF-D5B7BCCE1DF4}" dt="2023-01-21T09:20:56.962" v="1" actId="47"/>
        <pc:sldMkLst>
          <pc:docMk/>
          <pc:sldMk cId="2777468674" sldId="274"/>
        </pc:sldMkLst>
      </pc:sldChg>
      <pc:sldChg chg="ord">
        <pc:chgData name="Chittaranjan Hens" userId="6fc03958433e8a43" providerId="LiveId" clId="{309794F8-99CF-4983-9CCF-D5B7BCCE1DF4}" dt="2023-01-21T11:07:45.315" v="691"/>
        <pc:sldMkLst>
          <pc:docMk/>
          <pc:sldMk cId="912596222" sldId="278"/>
        </pc:sldMkLst>
      </pc:sldChg>
      <pc:sldChg chg="delSp modSp add mod ord">
        <pc:chgData name="Chittaranjan Hens" userId="6fc03958433e8a43" providerId="LiveId" clId="{309794F8-99CF-4983-9CCF-D5B7BCCE1DF4}" dt="2023-01-21T11:08:04.277" v="697" actId="478"/>
        <pc:sldMkLst>
          <pc:docMk/>
          <pc:sldMk cId="2492080926" sldId="280"/>
        </pc:sldMkLst>
        <pc:spChg chg="del mod">
          <ac:chgData name="Chittaranjan Hens" userId="6fc03958433e8a43" providerId="LiveId" clId="{309794F8-99CF-4983-9CCF-D5B7BCCE1DF4}" dt="2023-01-21T11:08:04.277" v="697" actId="478"/>
          <ac:spMkLst>
            <pc:docMk/>
            <pc:sldMk cId="2492080926" sldId="280"/>
            <ac:spMk id="27" creationId="{672DC67C-7211-3BCA-2C29-FFE14165ABFE}"/>
          </ac:spMkLst>
        </pc:spChg>
      </pc:sldChg>
      <pc:sldChg chg="addSp delSp modSp add mod modAnim">
        <pc:chgData name="Chittaranjan Hens" userId="6fc03958433e8a43" providerId="LiveId" clId="{309794F8-99CF-4983-9CCF-D5B7BCCE1DF4}" dt="2023-01-25T09:45:58.586" v="3604" actId="14100"/>
        <pc:sldMkLst>
          <pc:docMk/>
          <pc:sldMk cId="4118174380" sldId="281"/>
        </pc:sldMkLst>
        <pc:spChg chg="add mod">
          <ac:chgData name="Chittaranjan Hens" userId="6fc03958433e8a43" providerId="LiveId" clId="{309794F8-99CF-4983-9CCF-D5B7BCCE1DF4}" dt="2023-01-25T04:57:06.942" v="2796"/>
          <ac:spMkLst>
            <pc:docMk/>
            <pc:sldMk cId="4118174380" sldId="281"/>
            <ac:spMk id="4" creationId="{E376CAE2-2CE4-7A54-6578-CF3CDEF9E367}"/>
          </ac:spMkLst>
        </pc:spChg>
        <pc:spChg chg="mod">
          <ac:chgData name="Chittaranjan Hens" userId="6fc03958433e8a43" providerId="LiveId" clId="{309794F8-99CF-4983-9CCF-D5B7BCCE1DF4}" dt="2023-01-24T20:45:03.427" v="2778" actId="207"/>
          <ac:spMkLst>
            <pc:docMk/>
            <pc:sldMk cId="4118174380" sldId="281"/>
            <ac:spMk id="5" creationId="{00000000-0000-0000-0000-000000000000}"/>
          </ac:spMkLst>
        </pc:spChg>
        <pc:spChg chg="add mod">
          <ac:chgData name="Chittaranjan Hens" userId="6fc03958433e8a43" providerId="LiveId" clId="{309794F8-99CF-4983-9CCF-D5B7BCCE1DF4}" dt="2023-01-25T09:43:06.197" v="3421"/>
          <ac:spMkLst>
            <pc:docMk/>
            <pc:sldMk cId="4118174380" sldId="281"/>
            <ac:spMk id="6" creationId="{91BBC12C-E4B4-3AD4-851B-A7926F11B598}"/>
          </ac:spMkLst>
        </pc:spChg>
        <pc:spChg chg="add mod">
          <ac:chgData name="Chittaranjan Hens" userId="6fc03958433e8a43" providerId="LiveId" clId="{309794F8-99CF-4983-9CCF-D5B7BCCE1DF4}" dt="2023-01-25T09:45:56.949" v="3603" actId="14100"/>
          <ac:spMkLst>
            <pc:docMk/>
            <pc:sldMk cId="4118174380" sldId="281"/>
            <ac:spMk id="7" creationId="{6914705F-5DAA-074E-F1F8-BBCCA9869E73}"/>
          </ac:spMkLst>
        </pc:spChg>
        <pc:spChg chg="del">
          <ac:chgData name="Chittaranjan Hens" userId="6fc03958433e8a43" providerId="LiveId" clId="{309794F8-99CF-4983-9CCF-D5B7BCCE1DF4}" dt="2023-01-25T04:57:06.029" v="2795" actId="478"/>
          <ac:spMkLst>
            <pc:docMk/>
            <pc:sldMk cId="4118174380" sldId="281"/>
            <ac:spMk id="15" creationId="{00000000-0000-0000-0000-000000000000}"/>
          </ac:spMkLst>
        </pc:spChg>
        <pc:spChg chg="mod">
          <ac:chgData name="Chittaranjan Hens" userId="6fc03958433e8a43" providerId="LiveId" clId="{309794F8-99CF-4983-9CCF-D5B7BCCE1DF4}" dt="2023-01-24T20:45:03.427" v="2778" actId="207"/>
          <ac:spMkLst>
            <pc:docMk/>
            <pc:sldMk cId="4118174380" sldId="281"/>
            <ac:spMk id="16" creationId="{00000000-0000-0000-0000-000000000000}"/>
          </ac:spMkLst>
        </pc:spChg>
        <pc:picChg chg="add mod ord">
          <ac:chgData name="Chittaranjan Hens" userId="6fc03958433e8a43" providerId="LiveId" clId="{309794F8-99CF-4983-9CCF-D5B7BCCE1DF4}" dt="2023-01-24T20:44:55.637" v="2777" actId="167"/>
          <ac:picMkLst>
            <pc:docMk/>
            <pc:sldMk cId="4118174380" sldId="281"/>
            <ac:picMk id="2" creationId="{1F52086F-5926-4073-55EB-04D733E0C16C}"/>
          </ac:picMkLst>
        </pc:picChg>
        <pc:picChg chg="mod">
          <ac:chgData name="Chittaranjan Hens" userId="6fc03958433e8a43" providerId="LiveId" clId="{309794F8-99CF-4983-9CCF-D5B7BCCE1DF4}" dt="2023-01-25T09:45:58.586" v="3604" actId="14100"/>
          <ac:picMkLst>
            <pc:docMk/>
            <pc:sldMk cId="4118174380" sldId="281"/>
            <ac:picMk id="8195" creationId="{00000000-0000-0000-0000-000000000000}"/>
          </ac:picMkLst>
        </pc:picChg>
      </pc:sldChg>
      <pc:sldChg chg="delSp modSp add del mod delAnim">
        <pc:chgData name="Chittaranjan Hens" userId="6fc03958433e8a43" providerId="LiveId" clId="{309794F8-99CF-4983-9CCF-D5B7BCCE1DF4}" dt="2023-01-23T05:02:45.111" v="1736" actId="47"/>
        <pc:sldMkLst>
          <pc:docMk/>
          <pc:sldMk cId="1568558789" sldId="282"/>
        </pc:sldMkLst>
        <pc:spChg chg="del">
          <ac:chgData name="Chittaranjan Hens" userId="6fc03958433e8a43" providerId="LiveId" clId="{309794F8-99CF-4983-9CCF-D5B7BCCE1DF4}" dt="2023-01-21T11:17:21.311" v="858" actId="478"/>
          <ac:spMkLst>
            <pc:docMk/>
            <pc:sldMk cId="1568558789" sldId="282"/>
            <ac:spMk id="8" creationId="{8FEFE027-CC44-EA6C-B79E-3DBB4E0247AF}"/>
          </ac:spMkLst>
        </pc:spChg>
        <pc:picChg chg="del mod">
          <ac:chgData name="Chittaranjan Hens" userId="6fc03958433e8a43" providerId="LiveId" clId="{309794F8-99CF-4983-9CCF-D5B7BCCE1DF4}" dt="2023-01-21T11:17:16.028" v="856" actId="478"/>
          <ac:picMkLst>
            <pc:docMk/>
            <pc:sldMk cId="1568558789" sldId="282"/>
            <ac:picMk id="11" creationId="{A0C8710E-C896-E74D-9482-4C88BC473CBB}"/>
          </ac:picMkLst>
        </pc:picChg>
        <pc:picChg chg="del">
          <ac:chgData name="Chittaranjan Hens" userId="6fc03958433e8a43" providerId="LiveId" clId="{309794F8-99CF-4983-9CCF-D5B7BCCE1DF4}" dt="2023-01-21T11:17:17.704" v="857" actId="478"/>
          <ac:picMkLst>
            <pc:docMk/>
            <pc:sldMk cId="1568558789" sldId="282"/>
            <ac:picMk id="18" creationId="{B99A380F-5A51-F5A2-7D9D-456A21A7F5B9}"/>
          </ac:picMkLst>
        </pc:picChg>
      </pc:sldChg>
      <pc:sldChg chg="del">
        <pc:chgData name="Chittaranjan Hens" userId="6fc03958433e8a43" providerId="LiveId" clId="{309794F8-99CF-4983-9CCF-D5B7BCCE1DF4}" dt="2023-01-21T09:20:57.515" v="2" actId="47"/>
        <pc:sldMkLst>
          <pc:docMk/>
          <pc:sldMk cId="2135909111" sldId="284"/>
        </pc:sldMkLst>
      </pc:sldChg>
      <pc:sldChg chg="addSp modSp add mod modAnim">
        <pc:chgData name="Chittaranjan Hens" userId="6fc03958433e8a43" providerId="LiveId" clId="{309794F8-99CF-4983-9CCF-D5B7BCCE1DF4}" dt="2023-01-23T04:24:15.468" v="1459" actId="13822"/>
        <pc:sldMkLst>
          <pc:docMk/>
          <pc:sldMk cId="1363051830" sldId="347"/>
        </pc:sldMkLst>
        <pc:spChg chg="mod">
          <ac:chgData name="Chittaranjan Hens" userId="6fc03958433e8a43" providerId="LiveId" clId="{309794F8-99CF-4983-9CCF-D5B7BCCE1DF4}" dt="2023-01-21T11:25:17.430" v="925" actId="113"/>
          <ac:spMkLst>
            <pc:docMk/>
            <pc:sldMk cId="1363051830" sldId="347"/>
            <ac:spMk id="4" creationId="{CAD1F2BC-EC35-3E46-B979-EB8F286B872C}"/>
          </ac:spMkLst>
        </pc:spChg>
        <pc:spChg chg="mod">
          <ac:chgData name="Chittaranjan Hens" userId="6fc03958433e8a43" providerId="LiveId" clId="{309794F8-99CF-4983-9CCF-D5B7BCCE1DF4}" dt="2023-01-23T04:24:15.468" v="1459" actId="13822"/>
          <ac:spMkLst>
            <pc:docMk/>
            <pc:sldMk cId="1363051830" sldId="347"/>
            <ac:spMk id="6" creationId="{99D911F9-D83E-CA49-9406-EE8EFABF9ECF}"/>
          </ac:spMkLst>
        </pc:spChg>
        <pc:spChg chg="mod">
          <ac:chgData name="Chittaranjan Hens" userId="6fc03958433e8a43" providerId="LiveId" clId="{309794F8-99CF-4983-9CCF-D5B7BCCE1DF4}" dt="2023-01-23T04:24:15.468" v="1459" actId="13822"/>
          <ac:spMkLst>
            <pc:docMk/>
            <pc:sldMk cId="1363051830" sldId="347"/>
            <ac:spMk id="18" creationId="{47B808BC-5209-D941-967A-87FA2BA3F3BE}"/>
          </ac:spMkLst>
        </pc:spChg>
        <pc:spChg chg="mod">
          <ac:chgData name="Chittaranjan Hens" userId="6fc03958433e8a43" providerId="LiveId" clId="{309794F8-99CF-4983-9CCF-D5B7BCCE1DF4}" dt="2023-01-21T11:24:21.322" v="920" actId="207"/>
          <ac:spMkLst>
            <pc:docMk/>
            <pc:sldMk cId="1363051830" sldId="347"/>
            <ac:spMk id="63" creationId="{EDDCA082-41F4-174D-8BC0-11BF6CB82C97}"/>
          </ac:spMkLst>
        </pc:spChg>
        <pc:spChg chg="mod">
          <ac:chgData name="Chittaranjan Hens" userId="6fc03958433e8a43" providerId="LiveId" clId="{309794F8-99CF-4983-9CCF-D5B7BCCE1DF4}" dt="2023-01-21T11:24:21.322" v="920" actId="207"/>
          <ac:spMkLst>
            <pc:docMk/>
            <pc:sldMk cId="1363051830" sldId="347"/>
            <ac:spMk id="64" creationId="{D1151E0D-A344-864E-9771-31620D26B791}"/>
          </ac:spMkLst>
        </pc:spChg>
        <pc:spChg chg="mod">
          <ac:chgData name="Chittaranjan Hens" userId="6fc03958433e8a43" providerId="LiveId" clId="{309794F8-99CF-4983-9CCF-D5B7BCCE1DF4}" dt="2023-01-21T11:24:21.322" v="920" actId="207"/>
          <ac:spMkLst>
            <pc:docMk/>
            <pc:sldMk cId="1363051830" sldId="347"/>
            <ac:spMk id="70" creationId="{FF7D630D-BD0A-D946-8F10-44B0B276E0C0}"/>
          </ac:spMkLst>
        </pc:spChg>
        <pc:spChg chg="mod">
          <ac:chgData name="Chittaranjan Hens" userId="6fc03958433e8a43" providerId="LiveId" clId="{309794F8-99CF-4983-9CCF-D5B7BCCE1DF4}" dt="2023-01-21T11:24:21.322" v="920" actId="207"/>
          <ac:spMkLst>
            <pc:docMk/>
            <pc:sldMk cId="1363051830" sldId="347"/>
            <ac:spMk id="71" creationId="{84AF55F1-C067-3F47-AAA8-CE5C62A43D12}"/>
          </ac:spMkLst>
        </pc:spChg>
        <pc:spChg chg="mod">
          <ac:chgData name="Chittaranjan Hens" userId="6fc03958433e8a43" providerId="LiveId" clId="{309794F8-99CF-4983-9CCF-D5B7BCCE1DF4}" dt="2023-01-21T11:24:21.322" v="920" actId="207"/>
          <ac:spMkLst>
            <pc:docMk/>
            <pc:sldMk cId="1363051830" sldId="347"/>
            <ac:spMk id="74" creationId="{54DEA27D-5CF2-FC46-AA1F-F8A5C04BBCD0}"/>
          </ac:spMkLst>
        </pc:spChg>
        <pc:spChg chg="mod">
          <ac:chgData name="Chittaranjan Hens" userId="6fc03958433e8a43" providerId="LiveId" clId="{309794F8-99CF-4983-9CCF-D5B7BCCE1DF4}" dt="2023-01-21T11:24:21.322" v="920" actId="207"/>
          <ac:spMkLst>
            <pc:docMk/>
            <pc:sldMk cId="1363051830" sldId="347"/>
            <ac:spMk id="76" creationId="{60B38119-C37E-E14C-A3F0-198DD53CD359}"/>
          </ac:spMkLst>
        </pc:spChg>
        <pc:spChg chg="mod">
          <ac:chgData name="Chittaranjan Hens" userId="6fc03958433e8a43" providerId="LiveId" clId="{309794F8-99CF-4983-9CCF-D5B7BCCE1DF4}" dt="2023-01-23T04:24:15.468" v="1459" actId="13822"/>
          <ac:spMkLst>
            <pc:docMk/>
            <pc:sldMk cId="1363051830" sldId="347"/>
            <ac:spMk id="94" creationId="{0685671C-5F67-654A-83F1-43BA3FA4C559}"/>
          </ac:spMkLst>
        </pc:spChg>
        <pc:spChg chg="mod">
          <ac:chgData name="Chittaranjan Hens" userId="6fc03958433e8a43" providerId="LiveId" clId="{309794F8-99CF-4983-9CCF-D5B7BCCE1DF4}" dt="2023-01-23T04:24:15.468" v="1459" actId="13822"/>
          <ac:spMkLst>
            <pc:docMk/>
            <pc:sldMk cId="1363051830" sldId="347"/>
            <ac:spMk id="104" creationId="{687B2C31-D293-6244-A2A3-EFAB2256740B}"/>
          </ac:spMkLst>
        </pc:spChg>
        <pc:spChg chg="mod">
          <ac:chgData name="Chittaranjan Hens" userId="6fc03958433e8a43" providerId="LiveId" clId="{309794F8-99CF-4983-9CCF-D5B7BCCE1DF4}" dt="2023-01-23T04:24:15.468" v="1459" actId="13822"/>
          <ac:spMkLst>
            <pc:docMk/>
            <pc:sldMk cId="1363051830" sldId="347"/>
            <ac:spMk id="105" creationId="{51E86AFE-FDF8-854F-B62D-18446FC36065}"/>
          </ac:spMkLst>
        </pc:spChg>
        <pc:spChg chg="mod">
          <ac:chgData name="Chittaranjan Hens" userId="6fc03958433e8a43" providerId="LiveId" clId="{309794F8-99CF-4983-9CCF-D5B7BCCE1DF4}" dt="2023-01-23T04:24:15.468" v="1459" actId="13822"/>
          <ac:spMkLst>
            <pc:docMk/>
            <pc:sldMk cId="1363051830" sldId="347"/>
            <ac:spMk id="128" creationId="{6D2B8023-31E3-3A41-B2CB-972E444D7494}"/>
          </ac:spMkLst>
        </pc:spChg>
        <pc:spChg chg="mod">
          <ac:chgData name="Chittaranjan Hens" userId="6fc03958433e8a43" providerId="LiveId" clId="{309794F8-99CF-4983-9CCF-D5B7BCCE1DF4}" dt="2023-01-23T04:24:15.468" v="1459" actId="13822"/>
          <ac:spMkLst>
            <pc:docMk/>
            <pc:sldMk cId="1363051830" sldId="347"/>
            <ac:spMk id="148" creationId="{54818CD2-6A42-F144-A628-E2DDD0FEE272}"/>
          </ac:spMkLst>
        </pc:spChg>
        <pc:spChg chg="mod">
          <ac:chgData name="Chittaranjan Hens" userId="6fc03958433e8a43" providerId="LiveId" clId="{309794F8-99CF-4983-9CCF-D5B7BCCE1DF4}" dt="2023-01-21T11:24:21.322" v="920" actId="207"/>
          <ac:spMkLst>
            <pc:docMk/>
            <pc:sldMk cId="1363051830" sldId="347"/>
            <ac:spMk id="152" creationId="{879A2FA0-F108-8E45-8FEE-8E72C252E319}"/>
          </ac:spMkLst>
        </pc:spChg>
        <pc:spChg chg="mod">
          <ac:chgData name="Chittaranjan Hens" userId="6fc03958433e8a43" providerId="LiveId" clId="{309794F8-99CF-4983-9CCF-D5B7BCCE1DF4}" dt="2023-01-21T11:24:21.322" v="920" actId="207"/>
          <ac:spMkLst>
            <pc:docMk/>
            <pc:sldMk cId="1363051830" sldId="347"/>
            <ac:spMk id="171" creationId="{9C5482B4-52F0-5249-B1C6-86C9B28E0F25}"/>
          </ac:spMkLst>
        </pc:spChg>
        <pc:spChg chg="mod">
          <ac:chgData name="Chittaranjan Hens" userId="6fc03958433e8a43" providerId="LiveId" clId="{309794F8-99CF-4983-9CCF-D5B7BCCE1DF4}" dt="2023-01-21T11:24:21.322" v="920" actId="207"/>
          <ac:spMkLst>
            <pc:docMk/>
            <pc:sldMk cId="1363051830" sldId="347"/>
            <ac:spMk id="219" creationId="{B077325E-F712-BD46-BBA7-829B3FD066CB}"/>
          </ac:spMkLst>
        </pc:spChg>
        <pc:spChg chg="mod">
          <ac:chgData name="Chittaranjan Hens" userId="6fc03958433e8a43" providerId="LiveId" clId="{309794F8-99CF-4983-9CCF-D5B7BCCE1DF4}" dt="2023-01-23T04:24:15.468" v="1459" actId="13822"/>
          <ac:spMkLst>
            <pc:docMk/>
            <pc:sldMk cId="1363051830" sldId="347"/>
            <ac:spMk id="223" creationId="{2CB3B15B-3850-1E4A-8A94-45C001A138B9}"/>
          </ac:spMkLst>
        </pc:spChg>
        <pc:grpChg chg="mod">
          <ac:chgData name="Chittaranjan Hens" userId="6fc03958433e8a43" providerId="LiveId" clId="{309794F8-99CF-4983-9CCF-D5B7BCCE1DF4}" dt="2023-01-23T04:24:04.648" v="1457" actId="207"/>
          <ac:grpSpMkLst>
            <pc:docMk/>
            <pc:sldMk cId="1363051830" sldId="347"/>
            <ac:grpSpMk id="9" creationId="{E18FC7CB-F27E-7B4B-853C-0988D90041D8}"/>
          </ac:grpSpMkLst>
        </pc:grpChg>
        <pc:grpChg chg="mod">
          <ac:chgData name="Chittaranjan Hens" userId="6fc03958433e8a43" providerId="LiveId" clId="{309794F8-99CF-4983-9CCF-D5B7BCCE1DF4}" dt="2023-01-21T11:28:47.881" v="934" actId="1076"/>
          <ac:grpSpMkLst>
            <pc:docMk/>
            <pc:sldMk cId="1363051830" sldId="347"/>
            <ac:grpSpMk id="23" creationId="{7BBC1820-3FD6-4942-8A9F-9D0F42FB53D9}"/>
          </ac:grpSpMkLst>
        </pc:grpChg>
        <pc:grpChg chg="mod">
          <ac:chgData name="Chittaranjan Hens" userId="6fc03958433e8a43" providerId="LiveId" clId="{309794F8-99CF-4983-9CCF-D5B7BCCE1DF4}" dt="2023-01-21T11:24:21.322" v="920" actId="207"/>
          <ac:grpSpMkLst>
            <pc:docMk/>
            <pc:sldMk cId="1363051830" sldId="347"/>
            <ac:grpSpMk id="34" creationId="{5EC1D50E-1A45-954B-B9A9-B58C60D02D27}"/>
          </ac:grpSpMkLst>
        </pc:grpChg>
        <pc:grpChg chg="mod">
          <ac:chgData name="Chittaranjan Hens" userId="6fc03958433e8a43" providerId="LiveId" clId="{309794F8-99CF-4983-9CCF-D5B7BCCE1DF4}" dt="2023-01-21T11:24:21.322" v="920" actId="207"/>
          <ac:grpSpMkLst>
            <pc:docMk/>
            <pc:sldMk cId="1363051830" sldId="347"/>
            <ac:grpSpMk id="65" creationId="{7917F9DF-4376-454D-A6DC-8D2CD5FB3C07}"/>
          </ac:grpSpMkLst>
        </pc:grpChg>
        <pc:picChg chg="add mod ord">
          <ac:chgData name="Chittaranjan Hens" userId="6fc03958433e8a43" providerId="LiveId" clId="{309794F8-99CF-4983-9CCF-D5B7BCCE1DF4}" dt="2023-01-23T04:23:57.084" v="1456" actId="1076"/>
          <ac:picMkLst>
            <pc:docMk/>
            <pc:sldMk cId="1363051830" sldId="347"/>
            <ac:picMk id="3" creationId="{D4C8FB53-24D5-6129-80B2-D1221E121F0B}"/>
          </ac:picMkLst>
        </pc:picChg>
        <pc:cxnChg chg="mod">
          <ac:chgData name="Chittaranjan Hens" userId="6fc03958433e8a43" providerId="LiveId" clId="{309794F8-99CF-4983-9CCF-D5B7BCCE1DF4}" dt="2023-01-21T11:24:21.322" v="920" actId="207"/>
          <ac:cxnSpMkLst>
            <pc:docMk/>
            <pc:sldMk cId="1363051830" sldId="347"/>
            <ac:cxnSpMk id="66" creationId="{5172F664-DF4D-524B-A123-C6EE582CBFAA}"/>
          </ac:cxnSpMkLst>
        </pc:cxnChg>
        <pc:cxnChg chg="mod">
          <ac:chgData name="Chittaranjan Hens" userId="6fc03958433e8a43" providerId="LiveId" clId="{309794F8-99CF-4983-9CCF-D5B7BCCE1DF4}" dt="2023-01-21T11:24:21.322" v="920" actId="207"/>
          <ac:cxnSpMkLst>
            <pc:docMk/>
            <pc:sldMk cId="1363051830" sldId="347"/>
            <ac:cxnSpMk id="67" creationId="{6F70E1E7-3B59-4544-9A1D-7462E2E8CB17}"/>
          </ac:cxnSpMkLst>
        </pc:cxnChg>
        <pc:cxnChg chg="mod">
          <ac:chgData name="Chittaranjan Hens" userId="6fc03958433e8a43" providerId="LiveId" clId="{309794F8-99CF-4983-9CCF-D5B7BCCE1DF4}" dt="2023-01-23T04:24:15.468" v="1459" actId="13822"/>
          <ac:cxnSpMkLst>
            <pc:docMk/>
            <pc:sldMk cId="1363051830" sldId="347"/>
            <ac:cxnSpMk id="96" creationId="{3CE4AA74-C08D-D941-8062-9D2428749675}"/>
          </ac:cxnSpMkLst>
        </pc:cxnChg>
        <pc:cxnChg chg="mod">
          <ac:chgData name="Chittaranjan Hens" userId="6fc03958433e8a43" providerId="LiveId" clId="{309794F8-99CF-4983-9CCF-D5B7BCCE1DF4}" dt="2023-01-23T04:24:15.468" v="1459" actId="13822"/>
          <ac:cxnSpMkLst>
            <pc:docMk/>
            <pc:sldMk cId="1363051830" sldId="347"/>
            <ac:cxnSpMk id="97" creationId="{61843BF7-E396-CB46-A410-6825C7220E52}"/>
          </ac:cxnSpMkLst>
        </pc:cxnChg>
      </pc:sldChg>
      <pc:sldChg chg="del">
        <pc:chgData name="Chittaranjan Hens" userId="6fc03958433e8a43" providerId="LiveId" clId="{309794F8-99CF-4983-9CCF-D5B7BCCE1DF4}" dt="2023-01-21T09:20:58.465" v="3" actId="47"/>
        <pc:sldMkLst>
          <pc:docMk/>
          <pc:sldMk cId="785561664" sldId="349"/>
        </pc:sldMkLst>
      </pc:sldChg>
      <pc:sldChg chg="del">
        <pc:chgData name="Chittaranjan Hens" userId="6fc03958433e8a43" providerId="LiveId" clId="{309794F8-99CF-4983-9CCF-D5B7BCCE1DF4}" dt="2023-01-21T09:20:59.252" v="4" actId="47"/>
        <pc:sldMkLst>
          <pc:docMk/>
          <pc:sldMk cId="4134741998" sldId="350"/>
        </pc:sldMkLst>
      </pc:sldChg>
      <pc:sldChg chg="del">
        <pc:chgData name="Chittaranjan Hens" userId="6fc03958433e8a43" providerId="LiveId" clId="{309794F8-99CF-4983-9CCF-D5B7BCCE1DF4}" dt="2023-01-21T09:20:59.629" v="5" actId="47"/>
        <pc:sldMkLst>
          <pc:docMk/>
          <pc:sldMk cId="1680325285" sldId="351"/>
        </pc:sldMkLst>
      </pc:sldChg>
      <pc:sldChg chg="del">
        <pc:chgData name="Chittaranjan Hens" userId="6fc03958433e8a43" providerId="LiveId" clId="{309794F8-99CF-4983-9CCF-D5B7BCCE1DF4}" dt="2023-01-21T09:20:59.945" v="6" actId="47"/>
        <pc:sldMkLst>
          <pc:docMk/>
          <pc:sldMk cId="1461595360" sldId="353"/>
        </pc:sldMkLst>
      </pc:sldChg>
      <pc:sldChg chg="del">
        <pc:chgData name="Chittaranjan Hens" userId="6fc03958433e8a43" providerId="LiveId" clId="{309794F8-99CF-4983-9CCF-D5B7BCCE1DF4}" dt="2023-01-21T09:21:00.479" v="8" actId="47"/>
        <pc:sldMkLst>
          <pc:docMk/>
          <pc:sldMk cId="4018644813" sldId="355"/>
        </pc:sldMkLst>
      </pc:sldChg>
      <pc:sldChg chg="del">
        <pc:chgData name="Chittaranjan Hens" userId="6fc03958433e8a43" providerId="LiveId" clId="{309794F8-99CF-4983-9CCF-D5B7BCCE1DF4}" dt="2023-01-21T09:21:00.205" v="7" actId="47"/>
        <pc:sldMkLst>
          <pc:docMk/>
          <pc:sldMk cId="3292365335" sldId="356"/>
        </pc:sldMkLst>
      </pc:sldChg>
      <pc:sldChg chg="del">
        <pc:chgData name="Chittaranjan Hens" userId="6fc03958433e8a43" providerId="LiveId" clId="{309794F8-99CF-4983-9CCF-D5B7BCCE1DF4}" dt="2023-01-21T09:21:00.681" v="9" actId="47"/>
        <pc:sldMkLst>
          <pc:docMk/>
          <pc:sldMk cId="4124511645" sldId="357"/>
        </pc:sldMkLst>
      </pc:sldChg>
      <pc:sldChg chg="del">
        <pc:chgData name="Chittaranjan Hens" userId="6fc03958433e8a43" providerId="LiveId" clId="{309794F8-99CF-4983-9CCF-D5B7BCCE1DF4}" dt="2023-01-21T09:21:00.842" v="10" actId="47"/>
        <pc:sldMkLst>
          <pc:docMk/>
          <pc:sldMk cId="556724120" sldId="358"/>
        </pc:sldMkLst>
      </pc:sldChg>
      <pc:sldChg chg="del">
        <pc:chgData name="Chittaranjan Hens" userId="6fc03958433e8a43" providerId="LiveId" clId="{309794F8-99CF-4983-9CCF-D5B7BCCE1DF4}" dt="2023-01-21T09:21:01.983" v="16" actId="47"/>
        <pc:sldMkLst>
          <pc:docMk/>
          <pc:sldMk cId="3315069420" sldId="359"/>
        </pc:sldMkLst>
      </pc:sldChg>
      <pc:sldChg chg="del">
        <pc:chgData name="Chittaranjan Hens" userId="6fc03958433e8a43" providerId="LiveId" clId="{309794F8-99CF-4983-9CCF-D5B7BCCE1DF4}" dt="2023-01-21T09:21:02.804" v="20" actId="47"/>
        <pc:sldMkLst>
          <pc:docMk/>
          <pc:sldMk cId="1358715392" sldId="361"/>
        </pc:sldMkLst>
      </pc:sldChg>
      <pc:sldChg chg="del">
        <pc:chgData name="Chittaranjan Hens" userId="6fc03958433e8a43" providerId="LiveId" clId="{309794F8-99CF-4983-9CCF-D5B7BCCE1DF4}" dt="2023-01-21T09:21:03.249" v="22" actId="47"/>
        <pc:sldMkLst>
          <pc:docMk/>
          <pc:sldMk cId="370908212" sldId="363"/>
        </pc:sldMkLst>
      </pc:sldChg>
      <pc:sldChg chg="del">
        <pc:chgData name="Chittaranjan Hens" userId="6fc03958433e8a43" providerId="LiveId" clId="{309794F8-99CF-4983-9CCF-D5B7BCCE1DF4}" dt="2023-01-21T09:21:03.458" v="23" actId="47"/>
        <pc:sldMkLst>
          <pc:docMk/>
          <pc:sldMk cId="331812590" sldId="364"/>
        </pc:sldMkLst>
      </pc:sldChg>
      <pc:sldChg chg="del">
        <pc:chgData name="Chittaranjan Hens" userId="6fc03958433e8a43" providerId="LiveId" clId="{309794F8-99CF-4983-9CCF-D5B7BCCE1DF4}" dt="2023-01-21T09:21:03.002" v="21" actId="47"/>
        <pc:sldMkLst>
          <pc:docMk/>
          <pc:sldMk cId="4076806446" sldId="365"/>
        </pc:sldMkLst>
      </pc:sldChg>
      <pc:sldChg chg="del">
        <pc:chgData name="Chittaranjan Hens" userId="6fc03958433e8a43" providerId="LiveId" clId="{309794F8-99CF-4983-9CCF-D5B7BCCE1DF4}" dt="2023-01-21T09:21:03.689" v="24" actId="47"/>
        <pc:sldMkLst>
          <pc:docMk/>
          <pc:sldMk cId="3595911580" sldId="366"/>
        </pc:sldMkLst>
      </pc:sldChg>
      <pc:sldChg chg="del">
        <pc:chgData name="Chittaranjan Hens" userId="6fc03958433e8a43" providerId="LiveId" clId="{309794F8-99CF-4983-9CCF-D5B7BCCE1DF4}" dt="2023-01-21T09:21:03.922" v="25" actId="47"/>
        <pc:sldMkLst>
          <pc:docMk/>
          <pc:sldMk cId="3237885623" sldId="367"/>
        </pc:sldMkLst>
      </pc:sldChg>
      <pc:sldChg chg="del">
        <pc:chgData name="Chittaranjan Hens" userId="6fc03958433e8a43" providerId="LiveId" clId="{309794F8-99CF-4983-9CCF-D5B7BCCE1DF4}" dt="2023-01-21T09:21:04.884" v="26" actId="47"/>
        <pc:sldMkLst>
          <pc:docMk/>
          <pc:sldMk cId="149599313" sldId="368"/>
        </pc:sldMkLst>
      </pc:sldChg>
      <pc:sldChg chg="del">
        <pc:chgData name="Chittaranjan Hens" userId="6fc03958433e8a43" providerId="LiveId" clId="{309794F8-99CF-4983-9CCF-D5B7BCCE1DF4}" dt="2023-01-21T09:21:05.124" v="27" actId="47"/>
        <pc:sldMkLst>
          <pc:docMk/>
          <pc:sldMk cId="777414581" sldId="369"/>
        </pc:sldMkLst>
      </pc:sldChg>
      <pc:sldChg chg="del">
        <pc:chgData name="Chittaranjan Hens" userId="6fc03958433e8a43" providerId="LiveId" clId="{309794F8-99CF-4983-9CCF-D5B7BCCE1DF4}" dt="2023-01-21T09:21:05.364" v="28" actId="47"/>
        <pc:sldMkLst>
          <pc:docMk/>
          <pc:sldMk cId="909825114" sldId="370"/>
        </pc:sldMkLst>
      </pc:sldChg>
      <pc:sldChg chg="del">
        <pc:chgData name="Chittaranjan Hens" userId="6fc03958433e8a43" providerId="LiveId" clId="{309794F8-99CF-4983-9CCF-D5B7BCCE1DF4}" dt="2023-01-21T09:21:05.891" v="29" actId="47"/>
        <pc:sldMkLst>
          <pc:docMk/>
          <pc:sldMk cId="2186899752" sldId="371"/>
        </pc:sldMkLst>
      </pc:sldChg>
      <pc:sldChg chg="del">
        <pc:chgData name="Chittaranjan Hens" userId="6fc03958433e8a43" providerId="LiveId" clId="{309794F8-99CF-4983-9CCF-D5B7BCCE1DF4}" dt="2023-01-21T09:21:06.439" v="30" actId="47"/>
        <pc:sldMkLst>
          <pc:docMk/>
          <pc:sldMk cId="1433234475" sldId="372"/>
        </pc:sldMkLst>
      </pc:sldChg>
      <pc:sldChg chg="del">
        <pc:chgData name="Chittaranjan Hens" userId="6fc03958433e8a43" providerId="LiveId" clId="{309794F8-99CF-4983-9CCF-D5B7BCCE1DF4}" dt="2023-01-21T09:21:07.121" v="31" actId="47"/>
        <pc:sldMkLst>
          <pc:docMk/>
          <pc:sldMk cId="1317176657" sldId="373"/>
        </pc:sldMkLst>
      </pc:sldChg>
      <pc:sldChg chg="del">
        <pc:chgData name="Chittaranjan Hens" userId="6fc03958433e8a43" providerId="LiveId" clId="{309794F8-99CF-4983-9CCF-D5B7BCCE1DF4}" dt="2023-01-21T09:21:02.161" v="17" actId="47"/>
        <pc:sldMkLst>
          <pc:docMk/>
          <pc:sldMk cId="2161230056" sldId="374"/>
        </pc:sldMkLst>
      </pc:sldChg>
      <pc:sldChg chg="del">
        <pc:chgData name="Chittaranjan Hens" userId="6fc03958433e8a43" providerId="LiveId" clId="{309794F8-99CF-4983-9CCF-D5B7BCCE1DF4}" dt="2023-01-21T09:21:02.387" v="18" actId="47"/>
        <pc:sldMkLst>
          <pc:docMk/>
          <pc:sldMk cId="3201525191" sldId="375"/>
        </pc:sldMkLst>
      </pc:sldChg>
      <pc:sldChg chg="del">
        <pc:chgData name="Chittaranjan Hens" userId="6fc03958433e8a43" providerId="LiveId" clId="{309794F8-99CF-4983-9CCF-D5B7BCCE1DF4}" dt="2023-01-21T09:21:02.579" v="19" actId="47"/>
        <pc:sldMkLst>
          <pc:docMk/>
          <pc:sldMk cId="1093387738" sldId="376"/>
        </pc:sldMkLst>
      </pc:sldChg>
      <pc:sldChg chg="del">
        <pc:chgData name="Chittaranjan Hens" userId="6fc03958433e8a43" providerId="LiveId" clId="{309794F8-99CF-4983-9CCF-D5B7BCCE1DF4}" dt="2023-01-21T09:21:00.957" v="11" actId="47"/>
        <pc:sldMkLst>
          <pc:docMk/>
          <pc:sldMk cId="3371463529" sldId="377"/>
        </pc:sldMkLst>
      </pc:sldChg>
      <pc:sldChg chg="del">
        <pc:chgData name="Chittaranjan Hens" userId="6fc03958433e8a43" providerId="LiveId" clId="{309794F8-99CF-4983-9CCF-D5B7BCCE1DF4}" dt="2023-01-21T09:21:01.182" v="12" actId="47"/>
        <pc:sldMkLst>
          <pc:docMk/>
          <pc:sldMk cId="2345985401" sldId="378"/>
        </pc:sldMkLst>
      </pc:sldChg>
      <pc:sldChg chg="del">
        <pc:chgData name="Chittaranjan Hens" userId="6fc03958433e8a43" providerId="LiveId" clId="{309794F8-99CF-4983-9CCF-D5B7BCCE1DF4}" dt="2023-01-21T09:21:01.377" v="13" actId="47"/>
        <pc:sldMkLst>
          <pc:docMk/>
          <pc:sldMk cId="3437359795" sldId="379"/>
        </pc:sldMkLst>
      </pc:sldChg>
      <pc:sldChg chg="del">
        <pc:chgData name="Chittaranjan Hens" userId="6fc03958433e8a43" providerId="LiveId" clId="{309794F8-99CF-4983-9CCF-D5B7BCCE1DF4}" dt="2023-01-21T09:21:01.579" v="14" actId="47"/>
        <pc:sldMkLst>
          <pc:docMk/>
          <pc:sldMk cId="4258649537" sldId="381"/>
        </pc:sldMkLst>
      </pc:sldChg>
      <pc:sldChg chg="del">
        <pc:chgData name="Chittaranjan Hens" userId="6fc03958433e8a43" providerId="LiveId" clId="{309794F8-99CF-4983-9CCF-D5B7BCCE1DF4}" dt="2023-01-21T09:21:01.730" v="15" actId="47"/>
        <pc:sldMkLst>
          <pc:docMk/>
          <pc:sldMk cId="1411089668" sldId="382"/>
        </pc:sldMkLst>
      </pc:sldChg>
      <pc:sldChg chg="del">
        <pc:chgData name="Chittaranjan Hens" userId="6fc03958433e8a43" providerId="LiveId" clId="{309794F8-99CF-4983-9CCF-D5B7BCCE1DF4}" dt="2023-01-21T09:21:07.627" v="32" actId="47"/>
        <pc:sldMkLst>
          <pc:docMk/>
          <pc:sldMk cId="3027114888" sldId="383"/>
        </pc:sldMkLst>
      </pc:sldChg>
      <pc:sldChg chg="del">
        <pc:chgData name="Chittaranjan Hens" userId="6fc03958433e8a43" providerId="LiveId" clId="{309794F8-99CF-4983-9CCF-D5B7BCCE1DF4}" dt="2023-01-21T09:21:08.169" v="33" actId="47"/>
        <pc:sldMkLst>
          <pc:docMk/>
          <pc:sldMk cId="828855938" sldId="384"/>
        </pc:sldMkLst>
      </pc:sldChg>
      <pc:sldChg chg="addSp delSp modSp add mod modTransition modAnim">
        <pc:chgData name="Chittaranjan Hens" userId="6fc03958433e8a43" providerId="LiveId" clId="{309794F8-99CF-4983-9CCF-D5B7BCCE1DF4}" dt="2023-01-24T05:15:19.273" v="1988" actId="1076"/>
        <pc:sldMkLst>
          <pc:docMk/>
          <pc:sldMk cId="0" sldId="385"/>
        </pc:sldMkLst>
        <pc:spChg chg="add mod">
          <ac:chgData name="Chittaranjan Hens" userId="6fc03958433e8a43" providerId="LiveId" clId="{309794F8-99CF-4983-9CCF-D5B7BCCE1DF4}" dt="2023-01-24T05:15:19.273" v="1988" actId="1076"/>
          <ac:spMkLst>
            <pc:docMk/>
            <pc:sldMk cId="0" sldId="385"/>
            <ac:spMk id="2" creationId="{0AF504DE-B735-382A-D031-3993EDAD2EE8}"/>
          </ac:spMkLst>
        </pc:spChg>
        <pc:spChg chg="add del mod">
          <ac:chgData name="Chittaranjan Hens" userId="6fc03958433e8a43" providerId="LiveId" clId="{309794F8-99CF-4983-9CCF-D5B7BCCE1DF4}" dt="2023-01-21T09:24:38.566" v="75" actId="478"/>
          <ac:spMkLst>
            <pc:docMk/>
            <pc:sldMk cId="0" sldId="385"/>
            <ac:spMk id="3" creationId="{D82B51AB-ACB7-9CFC-3212-41980D5E46DC}"/>
          </ac:spMkLst>
        </pc:spChg>
        <pc:spChg chg="add mod">
          <ac:chgData name="Chittaranjan Hens" userId="6fc03958433e8a43" providerId="LiveId" clId="{309794F8-99CF-4983-9CCF-D5B7BCCE1DF4}" dt="2023-01-21T11:30:58.648" v="954" actId="113"/>
          <ac:spMkLst>
            <pc:docMk/>
            <pc:sldMk cId="0" sldId="385"/>
            <ac:spMk id="4" creationId="{3DFDE5F4-8FB8-CD50-5D8D-FC844A26777B}"/>
          </ac:spMkLst>
        </pc:spChg>
        <pc:spChg chg="del">
          <ac:chgData name="Chittaranjan Hens" userId="6fc03958433e8a43" providerId="LiveId" clId="{309794F8-99CF-4983-9CCF-D5B7BCCE1DF4}" dt="2023-01-21T09:24:42.671" v="77" actId="478"/>
          <ac:spMkLst>
            <pc:docMk/>
            <pc:sldMk cId="0" sldId="385"/>
            <ac:spMk id="3078" creationId="{D9E70ECE-5D9D-305D-9267-6A0D82A897D5}"/>
          </ac:spMkLst>
        </pc:spChg>
        <pc:spChg chg="del">
          <ac:chgData name="Chittaranjan Hens" userId="6fc03958433e8a43" providerId="LiveId" clId="{309794F8-99CF-4983-9CCF-D5B7BCCE1DF4}" dt="2023-01-21T09:24:34.865" v="73" actId="478"/>
          <ac:spMkLst>
            <pc:docMk/>
            <pc:sldMk cId="0" sldId="385"/>
            <ac:spMk id="3079" creationId="{609B05BD-5F72-AC90-4916-69AD9A4715CC}"/>
          </ac:spMkLst>
        </pc:spChg>
        <pc:spChg chg="mod">
          <ac:chgData name="Chittaranjan Hens" userId="6fc03958433e8a43" providerId="LiveId" clId="{309794F8-99CF-4983-9CCF-D5B7BCCE1DF4}" dt="2023-01-21T09:31:33.939" v="190" actId="6549"/>
          <ac:spMkLst>
            <pc:docMk/>
            <pc:sldMk cId="0" sldId="385"/>
            <ac:spMk id="3080" creationId="{849E278F-30D2-7E53-DFBD-2AA3A417CC84}"/>
          </ac:spMkLst>
        </pc:spChg>
        <pc:graphicFrameChg chg="del mod">
          <ac:chgData name="Chittaranjan Hens" userId="6fc03958433e8a43" providerId="LiveId" clId="{309794F8-99CF-4983-9CCF-D5B7BCCE1DF4}" dt="2023-01-21T09:31:39.341" v="191" actId="478"/>
          <ac:graphicFrameMkLst>
            <pc:docMk/>
            <pc:sldMk cId="0" sldId="385"/>
            <ac:graphicFrameMk id="3074" creationId="{A7669175-8EC2-3A8D-35B3-533DDCAC65B5}"/>
          </ac:graphicFrameMkLst>
        </pc:graphicFrameChg>
        <pc:graphicFrameChg chg="del mod">
          <ac:chgData name="Chittaranjan Hens" userId="6fc03958433e8a43" providerId="LiveId" clId="{309794F8-99CF-4983-9CCF-D5B7BCCE1DF4}" dt="2023-01-21T09:31:39.341" v="191" actId="478"/>
          <ac:graphicFrameMkLst>
            <pc:docMk/>
            <pc:sldMk cId="0" sldId="385"/>
            <ac:graphicFrameMk id="3075" creationId="{8AF2FD4F-87E4-180A-928C-B7C314EC769C}"/>
          </ac:graphicFrameMkLst>
        </pc:graphicFrameChg>
        <pc:graphicFrameChg chg="del mod">
          <ac:chgData name="Chittaranjan Hens" userId="6fc03958433e8a43" providerId="LiveId" clId="{309794F8-99CF-4983-9CCF-D5B7BCCE1DF4}" dt="2023-01-21T09:31:39.341" v="191" actId="478"/>
          <ac:graphicFrameMkLst>
            <pc:docMk/>
            <pc:sldMk cId="0" sldId="385"/>
            <ac:graphicFrameMk id="3076" creationId="{06C0BC18-B09F-29DE-0611-E3FA07C0D6BC}"/>
          </ac:graphicFrameMkLst>
        </pc:graphicFrameChg>
        <pc:graphicFrameChg chg="del mod">
          <ac:chgData name="Chittaranjan Hens" userId="6fc03958433e8a43" providerId="LiveId" clId="{309794F8-99CF-4983-9CCF-D5B7BCCE1DF4}" dt="2023-01-21T09:31:39.341" v="191" actId="478"/>
          <ac:graphicFrameMkLst>
            <pc:docMk/>
            <pc:sldMk cId="0" sldId="385"/>
            <ac:graphicFrameMk id="3077" creationId="{F45F5AB0-C5F6-E407-76A6-F61995337068}"/>
          </ac:graphicFrameMkLst>
        </pc:graphicFrameChg>
        <pc:picChg chg="add mod ord">
          <ac:chgData name="Chittaranjan Hens" userId="6fc03958433e8a43" providerId="LiveId" clId="{309794F8-99CF-4983-9CCF-D5B7BCCE1DF4}" dt="2023-01-21T09:29:54.885" v="174" actId="167"/>
          <ac:picMkLst>
            <pc:docMk/>
            <pc:sldMk cId="0" sldId="385"/>
            <ac:picMk id="5" creationId="{F6D88788-2CDF-0FD1-C715-04735B7A04AB}"/>
          </ac:picMkLst>
        </pc:picChg>
      </pc:sldChg>
      <pc:sldChg chg="del">
        <pc:chgData name="Chittaranjan Hens" userId="6fc03958433e8a43" providerId="LiveId" clId="{309794F8-99CF-4983-9CCF-D5B7BCCE1DF4}" dt="2023-01-21T09:21:08.701" v="34" actId="47"/>
        <pc:sldMkLst>
          <pc:docMk/>
          <pc:sldMk cId="1460658313" sldId="385"/>
        </pc:sldMkLst>
      </pc:sldChg>
      <pc:sldChg chg="addSp delSp modSp add mod modTransition">
        <pc:chgData name="Chittaranjan Hens" userId="6fc03958433e8a43" providerId="LiveId" clId="{309794F8-99CF-4983-9CCF-D5B7BCCE1DF4}" dt="2023-01-25T08:49:27.980" v="2979" actId="27636"/>
        <pc:sldMkLst>
          <pc:docMk/>
          <pc:sldMk cId="0" sldId="386"/>
        </pc:sldMkLst>
        <pc:spChg chg="add mod">
          <ac:chgData name="Chittaranjan Hens" userId="6fc03958433e8a43" providerId="LiveId" clId="{309794F8-99CF-4983-9CCF-D5B7BCCE1DF4}" dt="2023-01-21T11:34:22.613" v="964" actId="122"/>
          <ac:spMkLst>
            <pc:docMk/>
            <pc:sldMk cId="0" sldId="386"/>
            <ac:spMk id="2" creationId="{4182E756-F85A-FE68-D3D6-AFA6A8F8C43B}"/>
          </ac:spMkLst>
        </pc:spChg>
        <pc:spChg chg="add del mod">
          <ac:chgData name="Chittaranjan Hens" userId="6fc03958433e8a43" providerId="LiveId" clId="{309794F8-99CF-4983-9CCF-D5B7BCCE1DF4}" dt="2023-01-21T09:33:37.428" v="227" actId="478"/>
          <ac:spMkLst>
            <pc:docMk/>
            <pc:sldMk cId="0" sldId="386"/>
            <ac:spMk id="4" creationId="{6184735E-386E-D702-BCC1-4F067F9CA6B7}"/>
          </ac:spMkLst>
        </pc:spChg>
        <pc:spChg chg="add mod">
          <ac:chgData name="Chittaranjan Hens" userId="6fc03958433e8a43" providerId="LiveId" clId="{309794F8-99CF-4983-9CCF-D5B7BCCE1DF4}" dt="2023-01-25T08:49:27.980" v="2979" actId="27636"/>
          <ac:spMkLst>
            <pc:docMk/>
            <pc:sldMk cId="0" sldId="386"/>
            <ac:spMk id="4098" creationId="{A7142D9F-DAE9-F85E-3AD5-2EE47BA56F03}"/>
          </ac:spMkLst>
        </pc:spChg>
        <pc:spChg chg="del mod">
          <ac:chgData name="Chittaranjan Hens" userId="6fc03958433e8a43" providerId="LiveId" clId="{309794F8-99CF-4983-9CCF-D5B7BCCE1DF4}" dt="2023-01-21T09:33:34.482" v="225" actId="478"/>
          <ac:spMkLst>
            <pc:docMk/>
            <pc:sldMk cId="0" sldId="386"/>
            <ac:spMk id="4104" creationId="{A5CC599D-8C17-7A3D-4F8B-AA74C5488360}"/>
          </ac:spMkLst>
        </pc:spChg>
        <pc:spChg chg="mod">
          <ac:chgData name="Chittaranjan Hens" userId="6fc03958433e8a43" providerId="LiveId" clId="{309794F8-99CF-4983-9CCF-D5B7BCCE1DF4}" dt="2023-01-21T09:35:43.219" v="245" actId="2711"/>
          <ac:spMkLst>
            <pc:docMk/>
            <pc:sldMk cId="0" sldId="386"/>
            <ac:spMk id="4105" creationId="{C8D38A9A-AEC8-C1D4-0334-601091DC0182}"/>
          </ac:spMkLst>
        </pc:spChg>
        <pc:graphicFrameChg chg="del mod replId">
          <ac:chgData name="Chittaranjan Hens" userId="6fc03958433e8a43" providerId="LiveId" clId="{309794F8-99CF-4983-9CCF-D5B7BCCE1DF4}" dt="2023-01-25T08:49:24.253" v="2938"/>
          <ac:graphicFrameMkLst>
            <pc:docMk/>
            <pc:sldMk cId="0" sldId="386"/>
            <ac:graphicFrameMk id="3" creationId="{A7142D9F-DAE9-F85E-3AD5-2EE47BA56F03}"/>
          </ac:graphicFrameMkLst>
        </pc:graphicFrameChg>
        <pc:graphicFrameChg chg="del">
          <ac:chgData name="Chittaranjan Hens" userId="6fc03958433e8a43" providerId="LiveId" clId="{309794F8-99CF-4983-9CCF-D5B7BCCE1DF4}" dt="2023-01-21T09:34:22.014" v="234" actId="478"/>
          <ac:graphicFrameMkLst>
            <pc:docMk/>
            <pc:sldMk cId="0" sldId="386"/>
            <ac:graphicFrameMk id="4099" creationId="{FB1495FF-3AF9-AE8A-5562-F7B8501D935B}"/>
          </ac:graphicFrameMkLst>
        </pc:graphicFrameChg>
        <pc:graphicFrameChg chg="del">
          <ac:chgData name="Chittaranjan Hens" userId="6fc03958433e8a43" providerId="LiveId" clId="{309794F8-99CF-4983-9CCF-D5B7BCCE1DF4}" dt="2023-01-21T09:34:22.014" v="234" actId="478"/>
          <ac:graphicFrameMkLst>
            <pc:docMk/>
            <pc:sldMk cId="0" sldId="386"/>
            <ac:graphicFrameMk id="4100" creationId="{630CAD59-F526-E294-33EB-78AE95994BE1}"/>
          </ac:graphicFrameMkLst>
        </pc:graphicFrameChg>
        <pc:graphicFrameChg chg="del">
          <ac:chgData name="Chittaranjan Hens" userId="6fc03958433e8a43" providerId="LiveId" clId="{309794F8-99CF-4983-9CCF-D5B7BCCE1DF4}" dt="2023-01-21T09:34:22.014" v="234" actId="478"/>
          <ac:graphicFrameMkLst>
            <pc:docMk/>
            <pc:sldMk cId="0" sldId="386"/>
            <ac:graphicFrameMk id="4101" creationId="{192F5250-FFCF-72B9-DE61-241F778A0C8D}"/>
          </ac:graphicFrameMkLst>
        </pc:graphicFrameChg>
        <pc:graphicFrameChg chg="del">
          <ac:chgData name="Chittaranjan Hens" userId="6fc03958433e8a43" providerId="LiveId" clId="{309794F8-99CF-4983-9CCF-D5B7BCCE1DF4}" dt="2023-01-21T09:34:22.014" v="234" actId="478"/>
          <ac:graphicFrameMkLst>
            <pc:docMk/>
            <pc:sldMk cId="0" sldId="386"/>
            <ac:graphicFrameMk id="4102" creationId="{F4713D82-35B1-6597-F32B-B0A5700E7C25}"/>
          </ac:graphicFrameMkLst>
        </pc:graphicFrameChg>
        <pc:picChg chg="add mod ord">
          <ac:chgData name="Chittaranjan Hens" userId="6fc03958433e8a43" providerId="LiveId" clId="{309794F8-99CF-4983-9CCF-D5B7BCCE1DF4}" dt="2023-01-21T09:33:54.830" v="230" actId="167"/>
          <ac:picMkLst>
            <pc:docMk/>
            <pc:sldMk cId="0" sldId="386"/>
            <ac:picMk id="5" creationId="{1BB5F6C2-86B7-2F0C-3E27-A72E980A3D73}"/>
          </ac:picMkLst>
        </pc:picChg>
      </pc:sldChg>
      <pc:sldChg chg="del">
        <pc:chgData name="Chittaranjan Hens" userId="6fc03958433e8a43" providerId="LiveId" clId="{309794F8-99CF-4983-9CCF-D5B7BCCE1DF4}" dt="2023-01-21T09:21:09.246" v="35" actId="47"/>
        <pc:sldMkLst>
          <pc:docMk/>
          <pc:sldMk cId="2544770133" sldId="386"/>
        </pc:sldMkLst>
      </pc:sldChg>
      <pc:sldChg chg="addSp delSp modSp add mod ord modTransition">
        <pc:chgData name="Chittaranjan Hens" userId="6fc03958433e8a43" providerId="LiveId" clId="{309794F8-99CF-4983-9CCF-D5B7BCCE1DF4}" dt="2023-01-25T08:49:28.916" v="2994" actId="27636"/>
        <pc:sldMkLst>
          <pc:docMk/>
          <pc:sldMk cId="0" sldId="387"/>
        </pc:sldMkLst>
        <pc:spChg chg="add del mod">
          <ac:chgData name="Chittaranjan Hens" userId="6fc03958433e8a43" providerId="LiveId" clId="{309794F8-99CF-4983-9CCF-D5B7BCCE1DF4}" dt="2023-01-21T10:10:46.219" v="548" actId="478"/>
          <ac:spMkLst>
            <pc:docMk/>
            <pc:sldMk cId="0" sldId="387"/>
            <ac:spMk id="3" creationId="{803EF8A2-813D-087D-0973-EA582F68D86F}"/>
          </ac:spMkLst>
        </pc:spChg>
        <pc:spChg chg="add del mod">
          <ac:chgData name="Chittaranjan Hens" userId="6fc03958433e8a43" providerId="LiveId" clId="{309794F8-99CF-4983-9CCF-D5B7BCCE1DF4}" dt="2023-01-21T10:10:50.026" v="551" actId="478"/>
          <ac:spMkLst>
            <pc:docMk/>
            <pc:sldMk cId="0" sldId="387"/>
            <ac:spMk id="6" creationId="{74536FC2-0B6E-AC8D-1A53-70C58A31693A}"/>
          </ac:spMkLst>
        </pc:spChg>
        <pc:spChg chg="add mod">
          <ac:chgData name="Chittaranjan Hens" userId="6fc03958433e8a43" providerId="LiveId" clId="{309794F8-99CF-4983-9CCF-D5B7BCCE1DF4}" dt="2023-01-21T11:35:08.908" v="970" actId="113"/>
          <ac:spMkLst>
            <pc:docMk/>
            <pc:sldMk cId="0" sldId="387"/>
            <ac:spMk id="7" creationId="{4002157E-12BB-2202-3CD0-C58ECB1CEB45}"/>
          </ac:spMkLst>
        </pc:spChg>
        <pc:spChg chg="add mod">
          <ac:chgData name="Chittaranjan Hens" userId="6fc03958433e8a43" providerId="LiveId" clId="{309794F8-99CF-4983-9CCF-D5B7BCCE1DF4}" dt="2023-01-25T08:49:28.782" v="2992" actId="27636"/>
          <ac:spMkLst>
            <pc:docMk/>
            <pc:sldMk cId="0" sldId="387"/>
            <ac:spMk id="5122" creationId="{177A508A-70C8-28CA-922D-374CC38A976A}"/>
          </ac:spMkLst>
        </pc:spChg>
        <pc:spChg chg="add mod">
          <ac:chgData name="Chittaranjan Hens" userId="6fc03958433e8a43" providerId="LiveId" clId="{309794F8-99CF-4983-9CCF-D5B7BCCE1DF4}" dt="2023-01-25T08:49:28.916" v="2994" actId="27636"/>
          <ac:spMkLst>
            <pc:docMk/>
            <pc:sldMk cId="0" sldId="387"/>
            <ac:spMk id="5123" creationId="{E45A5FD2-5C75-48B1-716A-ED448DAFBE76}"/>
          </ac:spMkLst>
        </pc:spChg>
        <pc:spChg chg="add mod">
          <ac:chgData name="Chittaranjan Hens" userId="6fc03958433e8a43" providerId="LiveId" clId="{309794F8-99CF-4983-9CCF-D5B7BCCE1DF4}" dt="2023-01-25T08:49:28.688" v="2990" actId="27636"/>
          <ac:spMkLst>
            <pc:docMk/>
            <pc:sldMk cId="0" sldId="387"/>
            <ac:spMk id="5124" creationId="{385D5E63-2C4B-48D5-332D-D98DCF90DFF4}"/>
          </ac:spMkLst>
        </pc:spChg>
        <pc:spChg chg="add mod">
          <ac:chgData name="Chittaranjan Hens" userId="6fc03958433e8a43" providerId="LiveId" clId="{309794F8-99CF-4983-9CCF-D5B7BCCE1DF4}" dt="2023-01-25T08:49:28.898" v="2993" actId="27636"/>
          <ac:spMkLst>
            <pc:docMk/>
            <pc:sldMk cId="0" sldId="387"/>
            <ac:spMk id="5125" creationId="{9B81DF31-5A6B-B125-DEC0-3E7BA7A4CD5D}"/>
          </ac:spMkLst>
        </pc:spChg>
        <pc:spChg chg="add mod">
          <ac:chgData name="Chittaranjan Hens" userId="6fc03958433e8a43" providerId="LiveId" clId="{309794F8-99CF-4983-9CCF-D5B7BCCE1DF4}" dt="2023-01-25T08:49:28.747" v="2991" actId="27636"/>
          <ac:spMkLst>
            <pc:docMk/>
            <pc:sldMk cId="0" sldId="387"/>
            <ac:spMk id="5126" creationId="{9F02FEDF-A597-CAA6-10C8-FCDEEF666688}"/>
          </ac:spMkLst>
        </pc:spChg>
        <pc:spChg chg="add mod">
          <ac:chgData name="Chittaranjan Hens" userId="6fc03958433e8a43" providerId="LiveId" clId="{309794F8-99CF-4983-9CCF-D5B7BCCE1DF4}" dt="2023-01-21T10:45:46.825" v="663" actId="14100"/>
          <ac:spMkLst>
            <pc:docMk/>
            <pc:sldMk cId="0" sldId="387"/>
            <ac:spMk id="5127" creationId="{69CE7186-D001-5B8B-426C-C7D9FF24582E}"/>
          </ac:spMkLst>
        </pc:spChg>
        <pc:spChg chg="del">
          <ac:chgData name="Chittaranjan Hens" userId="6fc03958433e8a43" providerId="LiveId" clId="{309794F8-99CF-4983-9CCF-D5B7BCCE1DF4}" dt="2023-01-21T10:13:17.942" v="578" actId="478"/>
          <ac:spMkLst>
            <pc:docMk/>
            <pc:sldMk cId="0" sldId="387"/>
            <ac:spMk id="5128" creationId="{C8C409A4-79EC-A37C-80CA-53EDF3BCC392}"/>
          </ac:spMkLst>
        </pc:spChg>
        <pc:spChg chg="del">
          <ac:chgData name="Chittaranjan Hens" userId="6fc03958433e8a43" providerId="LiveId" clId="{309794F8-99CF-4983-9CCF-D5B7BCCE1DF4}" dt="2023-01-21T09:46:47.955" v="294" actId="478"/>
          <ac:spMkLst>
            <pc:docMk/>
            <pc:sldMk cId="0" sldId="387"/>
            <ac:spMk id="5129" creationId="{30B4C61D-9616-D3C6-71A9-017ACC1CFE69}"/>
          </ac:spMkLst>
        </pc:spChg>
        <pc:spChg chg="mod">
          <ac:chgData name="Chittaranjan Hens" userId="6fc03958433e8a43" providerId="LiveId" clId="{309794F8-99CF-4983-9CCF-D5B7BCCE1DF4}" dt="2023-01-21T10:45:24.262" v="657" actId="2711"/>
          <ac:spMkLst>
            <pc:docMk/>
            <pc:sldMk cId="0" sldId="387"/>
            <ac:spMk id="5130" creationId="{2059CBC7-5FD0-363E-A717-16CCAF84FCF2}"/>
          </ac:spMkLst>
        </pc:spChg>
        <pc:graphicFrameChg chg="del mod replId">
          <ac:chgData name="Chittaranjan Hens" userId="6fc03958433e8a43" providerId="LiveId" clId="{309794F8-99CF-4983-9CCF-D5B7BCCE1DF4}" dt="2023-01-25T08:49:24.253" v="2938"/>
          <ac:graphicFrameMkLst>
            <pc:docMk/>
            <pc:sldMk cId="0" sldId="387"/>
            <ac:graphicFrameMk id="2" creationId="{177A508A-70C8-28CA-922D-374CC38A976A}"/>
          </ac:graphicFrameMkLst>
        </pc:graphicFrameChg>
        <pc:graphicFrameChg chg="del mod replId">
          <ac:chgData name="Chittaranjan Hens" userId="6fc03958433e8a43" providerId="LiveId" clId="{309794F8-99CF-4983-9CCF-D5B7BCCE1DF4}" dt="2023-01-25T08:49:24.253" v="2938"/>
          <ac:graphicFrameMkLst>
            <pc:docMk/>
            <pc:sldMk cId="0" sldId="387"/>
            <ac:graphicFrameMk id="5" creationId="{E45A5FD2-5C75-48B1-716A-ED448DAFBE76}"/>
          </ac:graphicFrameMkLst>
        </pc:graphicFrameChg>
        <pc:graphicFrameChg chg="del mod replId">
          <ac:chgData name="Chittaranjan Hens" userId="6fc03958433e8a43" providerId="LiveId" clId="{309794F8-99CF-4983-9CCF-D5B7BCCE1DF4}" dt="2023-01-25T08:49:24.253" v="2938"/>
          <ac:graphicFrameMkLst>
            <pc:docMk/>
            <pc:sldMk cId="0" sldId="387"/>
            <ac:graphicFrameMk id="8" creationId="{385D5E63-2C4B-48D5-332D-D98DCF90DFF4}"/>
          </ac:graphicFrameMkLst>
        </pc:graphicFrameChg>
        <pc:graphicFrameChg chg="del mod replId">
          <ac:chgData name="Chittaranjan Hens" userId="6fc03958433e8a43" providerId="LiveId" clId="{309794F8-99CF-4983-9CCF-D5B7BCCE1DF4}" dt="2023-01-21T10:44:54.822" v="651"/>
          <ac:graphicFrameMkLst>
            <pc:docMk/>
            <pc:sldMk cId="0" sldId="387"/>
            <ac:graphicFrameMk id="8" creationId="{69CE7186-D001-5B8B-426C-C7D9FF24582E}"/>
          </ac:graphicFrameMkLst>
        </pc:graphicFrameChg>
        <pc:graphicFrameChg chg="del mod replId">
          <ac:chgData name="Chittaranjan Hens" userId="6fc03958433e8a43" providerId="LiveId" clId="{309794F8-99CF-4983-9CCF-D5B7BCCE1DF4}" dt="2023-01-25T08:49:24.253" v="2938"/>
          <ac:graphicFrameMkLst>
            <pc:docMk/>
            <pc:sldMk cId="0" sldId="387"/>
            <ac:graphicFrameMk id="10" creationId="{9B81DF31-5A6B-B125-DEC0-3E7BA7A4CD5D}"/>
          </ac:graphicFrameMkLst>
        </pc:graphicFrameChg>
        <pc:graphicFrameChg chg="del mod replId">
          <ac:chgData name="Chittaranjan Hens" userId="6fc03958433e8a43" providerId="LiveId" clId="{309794F8-99CF-4983-9CCF-D5B7BCCE1DF4}" dt="2023-01-25T08:49:24.253" v="2938"/>
          <ac:graphicFrameMkLst>
            <pc:docMk/>
            <pc:sldMk cId="0" sldId="387"/>
            <ac:graphicFrameMk id="12" creationId="{9F02FEDF-A597-CAA6-10C8-FCDEEF666688}"/>
          </ac:graphicFrameMkLst>
        </pc:graphicFrameChg>
        <pc:picChg chg="add mod ord">
          <ac:chgData name="Chittaranjan Hens" userId="6fc03958433e8a43" providerId="LiveId" clId="{309794F8-99CF-4983-9CCF-D5B7BCCE1DF4}" dt="2023-01-21T09:47:21.987" v="320" actId="167"/>
          <ac:picMkLst>
            <pc:docMk/>
            <pc:sldMk cId="0" sldId="387"/>
            <ac:picMk id="4" creationId="{178B4290-9EE1-2388-2716-3029DCFDC3AD}"/>
          </ac:picMkLst>
        </pc:picChg>
      </pc:sldChg>
      <pc:sldChg chg="del">
        <pc:chgData name="Chittaranjan Hens" userId="6fc03958433e8a43" providerId="LiveId" clId="{309794F8-99CF-4983-9CCF-D5B7BCCE1DF4}" dt="2023-01-21T09:21:10.106" v="36" actId="47"/>
        <pc:sldMkLst>
          <pc:docMk/>
          <pc:sldMk cId="2573251469" sldId="387"/>
        </pc:sldMkLst>
      </pc:sldChg>
      <pc:sldChg chg="addSp delSp modSp add mod modTransition modAnim">
        <pc:chgData name="Chittaranjan Hens" userId="6fc03958433e8a43" providerId="LiveId" clId="{309794F8-99CF-4983-9CCF-D5B7BCCE1DF4}" dt="2023-01-24T09:38:46.628" v="1999"/>
        <pc:sldMkLst>
          <pc:docMk/>
          <pc:sldMk cId="0" sldId="388"/>
        </pc:sldMkLst>
        <pc:spChg chg="add del mod">
          <ac:chgData name="Chittaranjan Hens" userId="6fc03958433e8a43" providerId="LiveId" clId="{309794F8-99CF-4983-9CCF-D5B7BCCE1DF4}" dt="2023-01-21T09:49:42.689" v="339" actId="478"/>
          <ac:spMkLst>
            <pc:docMk/>
            <pc:sldMk cId="0" sldId="388"/>
            <ac:spMk id="4" creationId="{219922F8-86EF-C56F-F696-992BA4D6E5FA}"/>
          </ac:spMkLst>
        </pc:spChg>
        <pc:spChg chg="add mod">
          <ac:chgData name="Chittaranjan Hens" userId="6fc03958433e8a43" providerId="LiveId" clId="{309794F8-99CF-4983-9CCF-D5B7BCCE1DF4}" dt="2023-01-21T11:38:43.253" v="983" actId="404"/>
          <ac:spMkLst>
            <pc:docMk/>
            <pc:sldMk cId="0" sldId="388"/>
            <ac:spMk id="5" creationId="{42979068-EB7A-B16F-3F48-8770E9CDE772}"/>
          </ac:spMkLst>
        </pc:spChg>
        <pc:spChg chg="del">
          <ac:chgData name="Chittaranjan Hens" userId="6fc03958433e8a43" providerId="LiveId" clId="{309794F8-99CF-4983-9CCF-D5B7BCCE1DF4}" dt="2023-01-21T10:13:21.770" v="579" actId="478"/>
          <ac:spMkLst>
            <pc:docMk/>
            <pc:sldMk cId="0" sldId="388"/>
            <ac:spMk id="15362" creationId="{DA7CF528-4497-9CFC-4840-1F7CBA6CB73C}"/>
          </ac:spMkLst>
        </pc:spChg>
        <pc:spChg chg="del">
          <ac:chgData name="Chittaranjan Hens" userId="6fc03958433e8a43" providerId="LiveId" clId="{309794F8-99CF-4983-9CCF-D5B7BCCE1DF4}" dt="2023-01-21T09:49:31.799" v="336" actId="478"/>
          <ac:spMkLst>
            <pc:docMk/>
            <pc:sldMk cId="0" sldId="388"/>
            <ac:spMk id="15363" creationId="{205EF6A7-43F3-266F-C954-45B7D540A4A8}"/>
          </ac:spMkLst>
        </pc:spChg>
        <pc:spChg chg="mod">
          <ac:chgData name="Chittaranjan Hens" userId="6fc03958433e8a43" providerId="LiveId" clId="{309794F8-99CF-4983-9CCF-D5B7BCCE1DF4}" dt="2023-01-21T09:52:40.344" v="392" actId="2711"/>
          <ac:spMkLst>
            <pc:docMk/>
            <pc:sldMk cId="0" sldId="388"/>
            <ac:spMk id="15364" creationId="{5E4F72E5-FA0E-E845-58B8-5FC7663CD135}"/>
          </ac:spMkLst>
        </pc:spChg>
        <pc:picChg chg="add del mod ord">
          <ac:chgData name="Chittaranjan Hens" userId="6fc03958433e8a43" providerId="LiveId" clId="{309794F8-99CF-4983-9CCF-D5B7BCCE1DF4}" dt="2023-01-21T11:35:39.978" v="974" actId="1076"/>
          <ac:picMkLst>
            <pc:docMk/>
            <pc:sldMk cId="0" sldId="388"/>
            <ac:picMk id="2" creationId="{53824EA5-96A0-555B-8947-00A62EF8B795}"/>
          </ac:picMkLst>
        </pc:picChg>
        <pc:picChg chg="add mod">
          <ac:chgData name="Chittaranjan Hens" userId="6fc03958433e8a43" providerId="LiveId" clId="{309794F8-99CF-4983-9CCF-D5B7BCCE1DF4}" dt="2023-01-24T09:38:42.787" v="1998" actId="14100"/>
          <ac:picMkLst>
            <pc:docMk/>
            <pc:sldMk cId="0" sldId="388"/>
            <ac:picMk id="4" creationId="{91828DB6-C0C5-38B4-46CE-8406575E5BEC}"/>
          </ac:picMkLst>
        </pc:picChg>
        <pc:picChg chg="mod">
          <ac:chgData name="Chittaranjan Hens" userId="6fc03958433e8a43" providerId="LiveId" clId="{309794F8-99CF-4983-9CCF-D5B7BCCE1DF4}" dt="2023-01-21T09:52:43.137" v="393" actId="1076"/>
          <ac:picMkLst>
            <pc:docMk/>
            <pc:sldMk cId="0" sldId="388"/>
            <ac:picMk id="15365" creationId="{BB70CC81-CDEC-6468-70F6-B5A468C674BE}"/>
          </ac:picMkLst>
        </pc:picChg>
      </pc:sldChg>
      <pc:sldChg chg="del">
        <pc:chgData name="Chittaranjan Hens" userId="6fc03958433e8a43" providerId="LiveId" clId="{309794F8-99CF-4983-9CCF-D5B7BCCE1DF4}" dt="2023-01-21T09:21:10.658" v="37" actId="47"/>
        <pc:sldMkLst>
          <pc:docMk/>
          <pc:sldMk cId="2528986088" sldId="388"/>
        </pc:sldMkLst>
      </pc:sldChg>
      <pc:sldChg chg="addSp delSp modSp add mod modTransition">
        <pc:chgData name="Chittaranjan Hens" userId="6fc03958433e8a43" providerId="LiveId" clId="{309794F8-99CF-4983-9CCF-D5B7BCCE1DF4}" dt="2023-01-25T08:49:29.105" v="2997" actId="27636"/>
        <pc:sldMkLst>
          <pc:docMk/>
          <pc:sldMk cId="0" sldId="389"/>
        </pc:sldMkLst>
        <pc:spChg chg="add del mod">
          <ac:chgData name="Chittaranjan Hens" userId="6fc03958433e8a43" providerId="LiveId" clId="{309794F8-99CF-4983-9CCF-D5B7BCCE1DF4}" dt="2023-01-21T09:50:07.717" v="345" actId="478"/>
          <ac:spMkLst>
            <pc:docMk/>
            <pc:sldMk cId="0" sldId="389"/>
            <ac:spMk id="3" creationId="{0AF14BEB-A5AA-647A-8C7C-4F2D5227B695}"/>
          </ac:spMkLst>
        </pc:spChg>
        <pc:spChg chg="add mod">
          <ac:chgData name="Chittaranjan Hens" userId="6fc03958433e8a43" providerId="LiveId" clId="{309794F8-99CF-4983-9CCF-D5B7BCCE1DF4}" dt="2023-01-21T11:35:15.287" v="971" actId="113"/>
          <ac:spMkLst>
            <pc:docMk/>
            <pc:sldMk cId="0" sldId="389"/>
            <ac:spMk id="4" creationId="{E02EA349-8878-44BE-279E-E777C275A48E}"/>
          </ac:spMkLst>
        </pc:spChg>
        <pc:spChg chg="add mod">
          <ac:chgData name="Chittaranjan Hens" userId="6fc03958433e8a43" providerId="LiveId" clId="{309794F8-99CF-4983-9CCF-D5B7BCCE1DF4}" dt="2023-01-21T10:05:31.199" v="464" actId="571"/>
          <ac:spMkLst>
            <pc:docMk/>
            <pc:sldMk cId="0" sldId="389"/>
            <ac:spMk id="6" creationId="{B08C7936-2AF7-1810-E324-B4401CA5AA3D}"/>
          </ac:spMkLst>
        </pc:spChg>
        <pc:spChg chg="add">
          <ac:chgData name="Chittaranjan Hens" userId="6fc03958433e8a43" providerId="LiveId" clId="{309794F8-99CF-4983-9CCF-D5B7BCCE1DF4}" dt="2023-01-21T10:05:43.915" v="467" actId="22"/>
          <ac:spMkLst>
            <pc:docMk/>
            <pc:sldMk cId="0" sldId="389"/>
            <ac:spMk id="8" creationId="{F124FB4F-48FB-E3A5-39E0-A052B79C31CC}"/>
          </ac:spMkLst>
        </pc:spChg>
        <pc:spChg chg="add mod">
          <ac:chgData name="Chittaranjan Hens" userId="6fc03958433e8a43" providerId="LiveId" clId="{309794F8-99CF-4983-9CCF-D5B7BCCE1DF4}" dt="2023-01-25T08:49:29.018" v="2996" actId="27636"/>
          <ac:spMkLst>
            <pc:docMk/>
            <pc:sldMk cId="0" sldId="389"/>
            <ac:spMk id="6146" creationId="{D604D561-C96F-3E5D-D286-38B6EBC37309}"/>
          </ac:spMkLst>
        </pc:spChg>
        <pc:spChg chg="add mod">
          <ac:chgData name="Chittaranjan Hens" userId="6fc03958433e8a43" providerId="LiveId" clId="{309794F8-99CF-4983-9CCF-D5B7BCCE1DF4}" dt="2023-01-25T08:49:28.979" v="2995" actId="27636"/>
          <ac:spMkLst>
            <pc:docMk/>
            <pc:sldMk cId="0" sldId="389"/>
            <ac:spMk id="6147" creationId="{DCC59F57-DE1A-F299-93BB-7595845C929F}"/>
          </ac:spMkLst>
        </pc:spChg>
        <pc:spChg chg="add mod">
          <ac:chgData name="Chittaranjan Hens" userId="6fc03958433e8a43" providerId="LiveId" clId="{309794F8-99CF-4983-9CCF-D5B7BCCE1DF4}" dt="2023-01-25T08:49:29.105" v="2997" actId="27636"/>
          <ac:spMkLst>
            <pc:docMk/>
            <pc:sldMk cId="0" sldId="389"/>
            <ac:spMk id="6148" creationId="{F0586BC2-B6EA-6E79-E7DB-18769FABC1ED}"/>
          </ac:spMkLst>
        </pc:spChg>
        <pc:spChg chg="del">
          <ac:chgData name="Chittaranjan Hens" userId="6fc03958433e8a43" providerId="LiveId" clId="{309794F8-99CF-4983-9CCF-D5B7BCCE1DF4}" dt="2023-01-21T10:13:28.439" v="580" actId="478"/>
          <ac:spMkLst>
            <pc:docMk/>
            <pc:sldMk cId="0" sldId="389"/>
            <ac:spMk id="6152" creationId="{55939299-A0A7-89D4-0FF4-2A13A25161AB}"/>
          </ac:spMkLst>
        </pc:spChg>
        <pc:spChg chg="del">
          <ac:chgData name="Chittaranjan Hens" userId="6fc03958433e8a43" providerId="LiveId" clId="{309794F8-99CF-4983-9CCF-D5B7BCCE1DF4}" dt="2023-01-21T09:50:03.992" v="343" actId="478"/>
          <ac:spMkLst>
            <pc:docMk/>
            <pc:sldMk cId="0" sldId="389"/>
            <ac:spMk id="6153" creationId="{00A4BF54-26E3-5B09-7F80-98311697806D}"/>
          </ac:spMkLst>
        </pc:spChg>
        <pc:spChg chg="mod">
          <ac:chgData name="Chittaranjan Hens" userId="6fc03958433e8a43" providerId="LiveId" clId="{309794F8-99CF-4983-9CCF-D5B7BCCE1DF4}" dt="2023-01-21T09:54:31.071" v="414" actId="20577"/>
          <ac:spMkLst>
            <pc:docMk/>
            <pc:sldMk cId="0" sldId="389"/>
            <ac:spMk id="6154" creationId="{386DCE0D-111E-564E-AB25-1B98D0E971B5}"/>
          </ac:spMkLst>
        </pc:spChg>
        <pc:graphicFrameChg chg="del mod replId">
          <ac:chgData name="Chittaranjan Hens" userId="6fc03958433e8a43" providerId="LiveId" clId="{309794F8-99CF-4983-9CCF-D5B7BCCE1DF4}" dt="2023-01-25T08:49:24.253" v="2938"/>
          <ac:graphicFrameMkLst>
            <pc:docMk/>
            <pc:sldMk cId="0" sldId="389"/>
            <ac:graphicFrameMk id="2" creationId="{D604D561-C96F-3E5D-D286-38B6EBC37309}"/>
          </ac:graphicFrameMkLst>
        </pc:graphicFrameChg>
        <pc:graphicFrameChg chg="del mod replId">
          <ac:chgData name="Chittaranjan Hens" userId="6fc03958433e8a43" providerId="LiveId" clId="{309794F8-99CF-4983-9CCF-D5B7BCCE1DF4}" dt="2023-01-25T08:49:24.253" v="2938"/>
          <ac:graphicFrameMkLst>
            <pc:docMk/>
            <pc:sldMk cId="0" sldId="389"/>
            <ac:graphicFrameMk id="6" creationId="{DCC59F57-DE1A-F299-93BB-7595845C929F}"/>
          </ac:graphicFrameMkLst>
        </pc:graphicFrameChg>
        <pc:graphicFrameChg chg="del mod replId">
          <ac:chgData name="Chittaranjan Hens" userId="6fc03958433e8a43" providerId="LiveId" clId="{309794F8-99CF-4983-9CCF-D5B7BCCE1DF4}" dt="2023-01-25T08:49:24.253" v="2938"/>
          <ac:graphicFrameMkLst>
            <pc:docMk/>
            <pc:sldMk cId="0" sldId="389"/>
            <ac:graphicFrameMk id="9" creationId="{F0586BC2-B6EA-6E79-E7DB-18769FABC1ED}"/>
          </ac:graphicFrameMkLst>
        </pc:graphicFrameChg>
        <pc:graphicFrameChg chg="del">
          <ac:chgData name="Chittaranjan Hens" userId="6fc03958433e8a43" providerId="LiveId" clId="{309794F8-99CF-4983-9CCF-D5B7BCCE1DF4}" dt="2023-01-21T09:51:50.077" v="382" actId="478"/>
          <ac:graphicFrameMkLst>
            <pc:docMk/>
            <pc:sldMk cId="0" sldId="389"/>
            <ac:graphicFrameMk id="6149" creationId="{3105E49E-3640-FD1D-FED9-65226524A602}"/>
          </ac:graphicFrameMkLst>
        </pc:graphicFrameChg>
        <pc:graphicFrameChg chg="del">
          <ac:chgData name="Chittaranjan Hens" userId="6fc03958433e8a43" providerId="LiveId" clId="{309794F8-99CF-4983-9CCF-D5B7BCCE1DF4}" dt="2023-01-21T09:51:50.077" v="382" actId="478"/>
          <ac:graphicFrameMkLst>
            <pc:docMk/>
            <pc:sldMk cId="0" sldId="389"/>
            <ac:graphicFrameMk id="6150" creationId="{44419ABE-82D9-1D55-BB5C-6AF1A2CC497C}"/>
          </ac:graphicFrameMkLst>
        </pc:graphicFrameChg>
        <pc:graphicFrameChg chg="del">
          <ac:chgData name="Chittaranjan Hens" userId="6fc03958433e8a43" providerId="LiveId" clId="{309794F8-99CF-4983-9CCF-D5B7BCCE1DF4}" dt="2023-01-21T09:51:50.077" v="382" actId="478"/>
          <ac:graphicFrameMkLst>
            <pc:docMk/>
            <pc:sldMk cId="0" sldId="389"/>
            <ac:graphicFrameMk id="6151" creationId="{FB5FA6D7-17E3-6C6B-9B63-E8A1E2907C12}"/>
          </ac:graphicFrameMkLst>
        </pc:graphicFrameChg>
        <pc:picChg chg="add mod ord">
          <ac:chgData name="Chittaranjan Hens" userId="6fc03958433e8a43" providerId="LiveId" clId="{309794F8-99CF-4983-9CCF-D5B7BCCE1DF4}" dt="2023-01-21T09:50:34.325" v="358" actId="167"/>
          <ac:picMkLst>
            <pc:docMk/>
            <pc:sldMk cId="0" sldId="389"/>
            <ac:picMk id="5" creationId="{3696CC8E-5963-93D1-933A-B57353636102}"/>
          </ac:picMkLst>
        </pc:picChg>
      </pc:sldChg>
      <pc:sldChg chg="del">
        <pc:chgData name="Chittaranjan Hens" userId="6fc03958433e8a43" providerId="LiveId" clId="{309794F8-99CF-4983-9CCF-D5B7BCCE1DF4}" dt="2023-01-21T09:21:11.124" v="38" actId="47"/>
        <pc:sldMkLst>
          <pc:docMk/>
          <pc:sldMk cId="285416135" sldId="389"/>
        </pc:sldMkLst>
      </pc:sldChg>
      <pc:sldChg chg="addSp delSp modSp add mod ord modTransition setBg modAnim setClrOvrMap">
        <pc:chgData name="Chittaranjan Hens" userId="6fc03958433e8a43" providerId="LiveId" clId="{309794F8-99CF-4983-9CCF-D5B7BCCE1DF4}" dt="2023-01-24T10:06:59.900" v="2167" actId="20578"/>
        <pc:sldMkLst>
          <pc:docMk/>
          <pc:sldMk cId="0" sldId="390"/>
        </pc:sldMkLst>
        <pc:spChg chg="add del mod">
          <ac:chgData name="Chittaranjan Hens" userId="6fc03958433e8a43" providerId="LiveId" clId="{309794F8-99CF-4983-9CCF-D5B7BCCE1DF4}" dt="2023-01-21T10:11:11.625" v="554" actId="478"/>
          <ac:spMkLst>
            <pc:docMk/>
            <pc:sldMk cId="0" sldId="390"/>
            <ac:spMk id="3" creationId="{957A1038-FD80-DCE6-A344-63612FE64649}"/>
          </ac:spMkLst>
        </pc:spChg>
        <pc:spChg chg="add mod ord">
          <ac:chgData name="Chittaranjan Hens" userId="6fc03958433e8a43" providerId="LiveId" clId="{309794F8-99CF-4983-9CCF-D5B7BCCE1DF4}" dt="2023-01-21T11:36:39.817" v="982" actId="404"/>
          <ac:spMkLst>
            <pc:docMk/>
            <pc:sldMk cId="0" sldId="390"/>
            <ac:spMk id="4" creationId="{06C3297F-75FA-E83A-5269-1F3C0F29ED8A}"/>
          </ac:spMkLst>
        </pc:spChg>
        <pc:spChg chg="del mod">
          <ac:chgData name="Chittaranjan Hens" userId="6fc03958433e8a43" providerId="LiveId" clId="{309794F8-99CF-4983-9CCF-D5B7BCCE1DF4}" dt="2023-01-21T10:13:59.646" v="582" actId="478"/>
          <ac:spMkLst>
            <pc:docMk/>
            <pc:sldMk cId="0" sldId="390"/>
            <ac:spMk id="16386" creationId="{1C39D042-7A86-6B14-AF6A-4D9C0D84C8C3}"/>
          </ac:spMkLst>
        </pc:spChg>
        <pc:spChg chg="del">
          <ac:chgData name="Chittaranjan Hens" userId="6fc03958433e8a43" providerId="LiveId" clId="{309794F8-99CF-4983-9CCF-D5B7BCCE1DF4}" dt="2023-01-21T10:11:08.304" v="552" actId="478"/>
          <ac:spMkLst>
            <pc:docMk/>
            <pc:sldMk cId="0" sldId="390"/>
            <ac:spMk id="16387" creationId="{C0396644-F6B6-F8E1-50AB-27BAAC540631}"/>
          </ac:spMkLst>
        </pc:spChg>
        <pc:spChg chg="mod">
          <ac:chgData name="Chittaranjan Hens" userId="6fc03958433e8a43" providerId="LiveId" clId="{309794F8-99CF-4983-9CCF-D5B7BCCE1DF4}" dt="2023-01-21T10:12:08.702" v="567" actId="207"/>
          <ac:spMkLst>
            <pc:docMk/>
            <pc:sldMk cId="0" sldId="390"/>
            <ac:spMk id="16388" creationId="{5B81B28D-BB63-5C7F-D14A-92F0B7F80F97}"/>
          </ac:spMkLst>
        </pc:spChg>
        <pc:spChg chg="add del">
          <ac:chgData name="Chittaranjan Hens" userId="6fc03958433e8a43" providerId="LiveId" clId="{309794F8-99CF-4983-9CCF-D5B7BCCE1DF4}" dt="2023-01-21T10:11:57.783" v="565" actId="26606"/>
          <ac:spMkLst>
            <pc:docMk/>
            <pc:sldMk cId="0" sldId="390"/>
            <ac:spMk id="16395" creationId="{C99A8FB7-A79B-4BC9-9D56-B79587F6AA3E}"/>
          </ac:spMkLst>
        </pc:spChg>
        <pc:spChg chg="add del">
          <ac:chgData name="Chittaranjan Hens" userId="6fc03958433e8a43" providerId="LiveId" clId="{309794F8-99CF-4983-9CCF-D5B7BCCE1DF4}" dt="2023-01-21T10:11:57.783" v="565" actId="26606"/>
          <ac:spMkLst>
            <pc:docMk/>
            <pc:sldMk cId="0" sldId="390"/>
            <ac:spMk id="16397" creationId="{B23893E2-3349-46D7-A7AA-B9E447957FB1}"/>
          </ac:spMkLst>
        </pc:spChg>
        <pc:spChg chg="add del">
          <ac:chgData name="Chittaranjan Hens" userId="6fc03958433e8a43" providerId="LiveId" clId="{309794F8-99CF-4983-9CCF-D5B7BCCE1DF4}" dt="2023-01-21T10:11:57.783" v="565" actId="26606"/>
          <ac:spMkLst>
            <pc:docMk/>
            <pc:sldMk cId="0" sldId="390"/>
            <ac:spMk id="16399" creationId="{2B7592FE-10D1-4664-B623-353F47C8DF7F}"/>
          </ac:spMkLst>
        </pc:spChg>
        <pc:picChg chg="add mod">
          <ac:chgData name="Chittaranjan Hens" userId="6fc03958433e8a43" providerId="LiveId" clId="{309794F8-99CF-4983-9CCF-D5B7BCCE1DF4}" dt="2023-01-24T09:38:13.244" v="1993" actId="1076"/>
          <ac:picMkLst>
            <pc:docMk/>
            <pc:sldMk cId="0" sldId="390"/>
            <ac:picMk id="3" creationId="{D866B1AD-A0BA-4447-4035-784B4AFF2E08}"/>
          </ac:picMkLst>
        </pc:picChg>
        <pc:picChg chg="add del mod ord">
          <ac:chgData name="Chittaranjan Hens" userId="6fc03958433e8a43" providerId="LiveId" clId="{309794F8-99CF-4983-9CCF-D5B7BCCE1DF4}" dt="2023-01-21T10:11:35.975" v="561"/>
          <ac:picMkLst>
            <pc:docMk/>
            <pc:sldMk cId="0" sldId="390"/>
            <ac:picMk id="5" creationId="{00131502-778D-80AB-FA90-E25ACC1C47A0}"/>
          </ac:picMkLst>
        </pc:picChg>
        <pc:picChg chg="add mod ord">
          <ac:chgData name="Chittaranjan Hens" userId="6fc03958433e8a43" providerId="LiveId" clId="{309794F8-99CF-4983-9CCF-D5B7BCCE1DF4}" dt="2023-01-21T10:12:01.581" v="566" actId="167"/>
          <ac:picMkLst>
            <pc:docMk/>
            <pc:sldMk cId="0" sldId="390"/>
            <ac:picMk id="6" creationId="{AF6954DA-A625-C60F-C028-DC65A5AF8BCA}"/>
          </ac:picMkLst>
        </pc:picChg>
        <pc:picChg chg="mod ord">
          <ac:chgData name="Chittaranjan Hens" userId="6fc03958433e8a43" providerId="LiveId" clId="{309794F8-99CF-4983-9CCF-D5B7BCCE1DF4}" dt="2023-01-21T10:12:15.244" v="569" actId="1076"/>
          <ac:picMkLst>
            <pc:docMk/>
            <pc:sldMk cId="0" sldId="390"/>
            <ac:picMk id="16389" creationId="{85398DBF-CD2B-6ED7-6C89-EE31027BC42A}"/>
          </ac:picMkLst>
        </pc:picChg>
        <pc:picChg chg="mod ord">
          <ac:chgData name="Chittaranjan Hens" userId="6fc03958433e8a43" providerId="LiveId" clId="{309794F8-99CF-4983-9CCF-D5B7BCCE1DF4}" dt="2023-01-21T10:12:12.975" v="568" actId="1076"/>
          <ac:picMkLst>
            <pc:docMk/>
            <pc:sldMk cId="0" sldId="390"/>
            <ac:picMk id="16390" creationId="{A43CE7D8-7769-F657-0E31-055C2E52BA90}"/>
          </ac:picMkLst>
        </pc:picChg>
      </pc:sldChg>
      <pc:sldChg chg="del">
        <pc:chgData name="Chittaranjan Hens" userId="6fc03958433e8a43" providerId="LiveId" clId="{309794F8-99CF-4983-9CCF-D5B7BCCE1DF4}" dt="2023-01-21T09:21:12.252" v="40" actId="47"/>
        <pc:sldMkLst>
          <pc:docMk/>
          <pc:sldMk cId="1970279252" sldId="390"/>
        </pc:sldMkLst>
      </pc:sldChg>
      <pc:sldChg chg="addSp delSp modSp add mod ord modTransition">
        <pc:chgData name="Chittaranjan Hens" userId="6fc03958433e8a43" providerId="LiveId" clId="{309794F8-99CF-4983-9CCF-D5B7BCCE1DF4}" dt="2023-01-25T08:49:30.068" v="3008" actId="27636"/>
        <pc:sldMkLst>
          <pc:docMk/>
          <pc:sldMk cId="0" sldId="391"/>
        </pc:sldMkLst>
        <pc:spChg chg="add del mod">
          <ac:chgData name="Chittaranjan Hens" userId="6fc03958433e8a43" providerId="LiveId" clId="{309794F8-99CF-4983-9CCF-D5B7BCCE1DF4}" dt="2023-01-21T10:16:39.126" v="610" actId="478"/>
          <ac:spMkLst>
            <pc:docMk/>
            <pc:sldMk cId="0" sldId="391"/>
            <ac:spMk id="3" creationId="{E8DBBD2E-C0A6-7A6E-4CAF-2D65D24DE147}"/>
          </ac:spMkLst>
        </pc:spChg>
        <pc:spChg chg="add del mod">
          <ac:chgData name="Chittaranjan Hens" userId="6fc03958433e8a43" providerId="LiveId" clId="{309794F8-99CF-4983-9CCF-D5B7BCCE1DF4}" dt="2023-01-21T10:16:51.085" v="612" actId="478"/>
          <ac:spMkLst>
            <pc:docMk/>
            <pc:sldMk cId="0" sldId="391"/>
            <ac:spMk id="6" creationId="{567087AB-EB35-8893-34EF-4537188FCB0D}"/>
          </ac:spMkLst>
        </pc:spChg>
        <pc:spChg chg="add del mod">
          <ac:chgData name="Chittaranjan Hens" userId="6fc03958433e8a43" providerId="LiveId" clId="{309794F8-99CF-4983-9CCF-D5B7BCCE1DF4}" dt="2023-01-21T10:16:51.085" v="612" actId="478"/>
          <ac:spMkLst>
            <pc:docMk/>
            <pc:sldMk cId="0" sldId="391"/>
            <ac:spMk id="7" creationId="{FDCEFB1E-5245-A25E-F6AA-556D8C6F000B}"/>
          </ac:spMkLst>
        </pc:spChg>
        <pc:spChg chg="add mod">
          <ac:chgData name="Chittaranjan Hens" userId="6fc03958433e8a43" providerId="LiveId" clId="{309794F8-99CF-4983-9CCF-D5B7BCCE1DF4}" dt="2023-01-25T08:49:30.068" v="3008" actId="27636"/>
          <ac:spMkLst>
            <pc:docMk/>
            <pc:sldMk cId="0" sldId="391"/>
            <ac:spMk id="7170" creationId="{49BB6D19-C2B4-E573-97DB-2847AF60103B}"/>
          </ac:spMkLst>
        </pc:spChg>
        <pc:spChg chg="del">
          <ac:chgData name="Chittaranjan Hens" userId="6fc03958433e8a43" providerId="LiveId" clId="{309794F8-99CF-4983-9CCF-D5B7BCCE1DF4}" dt="2023-01-21T10:14:04.121" v="583" actId="478"/>
          <ac:spMkLst>
            <pc:docMk/>
            <pc:sldMk cId="0" sldId="391"/>
            <ac:spMk id="7172" creationId="{5A2B287A-35ED-5E37-600E-5C910D0E8F9C}"/>
          </ac:spMkLst>
        </pc:spChg>
        <pc:spChg chg="mod">
          <ac:chgData name="Chittaranjan Hens" userId="6fc03958433e8a43" providerId="LiveId" clId="{309794F8-99CF-4983-9CCF-D5B7BCCE1DF4}" dt="2023-01-21T11:36:07.802" v="978" actId="113"/>
          <ac:spMkLst>
            <pc:docMk/>
            <pc:sldMk cId="0" sldId="391"/>
            <ac:spMk id="7173" creationId="{55BE0E55-05D9-10B3-54A1-27B0B2AC6CE8}"/>
          </ac:spMkLst>
        </pc:spChg>
        <pc:spChg chg="add del mod">
          <ac:chgData name="Chittaranjan Hens" userId="6fc03958433e8a43" providerId="LiveId" clId="{309794F8-99CF-4983-9CCF-D5B7BCCE1DF4}" dt="2023-01-21T10:17:17.679" v="616" actId="6549"/>
          <ac:spMkLst>
            <pc:docMk/>
            <pc:sldMk cId="0" sldId="391"/>
            <ac:spMk id="7174" creationId="{59DF6C80-8439-BAB9-2BE8-D3F89DFDBF86}"/>
          </ac:spMkLst>
        </pc:spChg>
        <pc:spChg chg="add del mod">
          <ac:chgData name="Chittaranjan Hens" userId="6fc03958433e8a43" providerId="LiveId" clId="{309794F8-99CF-4983-9CCF-D5B7BCCE1DF4}" dt="2023-01-21T10:16:59.656" v="614" actId="478"/>
          <ac:spMkLst>
            <pc:docMk/>
            <pc:sldMk cId="0" sldId="391"/>
            <ac:spMk id="7176" creationId="{F9B30A02-0A90-C477-63B3-E86AA5D198A8}"/>
          </ac:spMkLst>
        </pc:spChg>
        <pc:spChg chg="add del mod">
          <ac:chgData name="Chittaranjan Hens" userId="6fc03958433e8a43" providerId="LiveId" clId="{309794F8-99CF-4983-9CCF-D5B7BCCE1DF4}" dt="2023-01-21T10:17:02.039" v="615" actId="478"/>
          <ac:spMkLst>
            <pc:docMk/>
            <pc:sldMk cId="0" sldId="391"/>
            <ac:spMk id="7177" creationId="{AF7709C0-768A-BAD2-B4BB-AE4535B6B56F}"/>
          </ac:spMkLst>
        </pc:spChg>
        <pc:graphicFrameChg chg="del mod replId">
          <ac:chgData name="Chittaranjan Hens" userId="6fc03958433e8a43" providerId="LiveId" clId="{309794F8-99CF-4983-9CCF-D5B7BCCE1DF4}" dt="2023-01-25T08:49:24.253" v="2938"/>
          <ac:graphicFrameMkLst>
            <pc:docMk/>
            <pc:sldMk cId="0" sldId="391"/>
            <ac:graphicFrameMk id="3" creationId="{49BB6D19-C2B4-E573-97DB-2847AF60103B}"/>
          </ac:graphicFrameMkLst>
        </pc:graphicFrameChg>
        <pc:graphicFrameChg chg="add del mod">
          <ac:chgData name="Chittaranjan Hens" userId="6fc03958433e8a43" providerId="LiveId" clId="{309794F8-99CF-4983-9CCF-D5B7BCCE1DF4}" dt="2023-01-21T10:16:51.085" v="612" actId="478"/>
          <ac:graphicFrameMkLst>
            <pc:docMk/>
            <pc:sldMk cId="0" sldId="391"/>
            <ac:graphicFrameMk id="4" creationId="{89790440-C245-E95F-3F1B-BCE04D21AE6A}"/>
          </ac:graphicFrameMkLst>
        </pc:graphicFrameChg>
        <pc:graphicFrameChg chg="add del mod">
          <ac:chgData name="Chittaranjan Hens" userId="6fc03958433e8a43" providerId="LiveId" clId="{309794F8-99CF-4983-9CCF-D5B7BCCE1DF4}" dt="2023-01-21T10:17:19.648" v="617" actId="478"/>
          <ac:graphicFrameMkLst>
            <pc:docMk/>
            <pc:sldMk cId="0" sldId="391"/>
            <ac:graphicFrameMk id="7171" creationId="{B3C0C4C9-C99C-D3BC-4D50-BEA80BF6AD93}"/>
          </ac:graphicFrameMkLst>
        </pc:graphicFrameChg>
        <pc:picChg chg="add mod ord">
          <ac:chgData name="Chittaranjan Hens" userId="6fc03958433e8a43" providerId="LiveId" clId="{309794F8-99CF-4983-9CCF-D5B7BCCE1DF4}" dt="2023-01-24T19:49:22.834" v="2194"/>
          <ac:picMkLst>
            <pc:docMk/>
            <pc:sldMk cId="0" sldId="391"/>
            <ac:picMk id="2" creationId="{35BDBCD2-432B-1444-3675-C8C7B0FD529E}"/>
          </ac:picMkLst>
        </pc:picChg>
        <pc:picChg chg="add del mod">
          <ac:chgData name="Chittaranjan Hens" userId="6fc03958433e8a43" providerId="LiveId" clId="{309794F8-99CF-4983-9CCF-D5B7BCCE1DF4}" dt="2023-01-21T10:16:51.085" v="612" actId="478"/>
          <ac:picMkLst>
            <pc:docMk/>
            <pc:sldMk cId="0" sldId="391"/>
            <ac:picMk id="5" creationId="{C10ED638-7C31-C30E-FA9D-1C8D8ADDB181}"/>
          </ac:picMkLst>
        </pc:picChg>
        <pc:picChg chg="add del mod">
          <ac:chgData name="Chittaranjan Hens" userId="6fc03958433e8a43" providerId="LiveId" clId="{309794F8-99CF-4983-9CCF-D5B7BCCE1DF4}" dt="2023-01-21T10:16:54.916" v="613" actId="478"/>
          <ac:picMkLst>
            <pc:docMk/>
            <pc:sldMk cId="0" sldId="391"/>
            <ac:picMk id="7175" creationId="{7E543329-4252-9001-E550-CF1D7A556424}"/>
          </ac:picMkLst>
        </pc:picChg>
      </pc:sldChg>
      <pc:sldChg chg="del">
        <pc:chgData name="Chittaranjan Hens" userId="6fc03958433e8a43" providerId="LiveId" clId="{309794F8-99CF-4983-9CCF-D5B7BCCE1DF4}" dt="2023-01-21T09:21:12.800" v="41" actId="47"/>
        <pc:sldMkLst>
          <pc:docMk/>
          <pc:sldMk cId="3897246681" sldId="391"/>
        </pc:sldMkLst>
      </pc:sldChg>
      <pc:sldChg chg="del">
        <pc:chgData name="Chittaranjan Hens" userId="6fc03958433e8a43" providerId="LiveId" clId="{309794F8-99CF-4983-9CCF-D5B7BCCE1DF4}" dt="2023-01-21T09:21:13.962" v="43" actId="47"/>
        <pc:sldMkLst>
          <pc:docMk/>
          <pc:sldMk cId="2274980967" sldId="392"/>
        </pc:sldMkLst>
      </pc:sldChg>
      <pc:sldChg chg="del">
        <pc:chgData name="Chittaranjan Hens" userId="6fc03958433e8a43" providerId="LiveId" clId="{309794F8-99CF-4983-9CCF-D5B7BCCE1DF4}" dt="2023-01-21T09:21:13.402" v="42" actId="47"/>
        <pc:sldMkLst>
          <pc:docMk/>
          <pc:sldMk cId="2209401888" sldId="393"/>
        </pc:sldMkLst>
      </pc:sldChg>
      <pc:sldChg chg="del">
        <pc:chgData name="Chittaranjan Hens" userId="6fc03958433e8a43" providerId="LiveId" clId="{309794F8-99CF-4983-9CCF-D5B7BCCE1DF4}" dt="2023-01-21T09:21:14.665" v="44" actId="47"/>
        <pc:sldMkLst>
          <pc:docMk/>
          <pc:sldMk cId="3868141465" sldId="394"/>
        </pc:sldMkLst>
      </pc:sldChg>
      <pc:sldChg chg="del">
        <pc:chgData name="Chittaranjan Hens" userId="6fc03958433e8a43" providerId="LiveId" clId="{309794F8-99CF-4983-9CCF-D5B7BCCE1DF4}" dt="2023-01-21T09:21:15.317" v="45" actId="47"/>
        <pc:sldMkLst>
          <pc:docMk/>
          <pc:sldMk cId="759109169" sldId="395"/>
        </pc:sldMkLst>
      </pc:sldChg>
      <pc:sldChg chg="del">
        <pc:chgData name="Chittaranjan Hens" userId="6fc03958433e8a43" providerId="LiveId" clId="{309794F8-99CF-4983-9CCF-D5B7BCCE1DF4}" dt="2023-01-21T09:21:16.150" v="46" actId="47"/>
        <pc:sldMkLst>
          <pc:docMk/>
          <pc:sldMk cId="3808855737" sldId="397"/>
        </pc:sldMkLst>
      </pc:sldChg>
      <pc:sldChg chg="del">
        <pc:chgData name="Chittaranjan Hens" userId="6fc03958433e8a43" providerId="LiveId" clId="{309794F8-99CF-4983-9CCF-D5B7BCCE1DF4}" dt="2023-01-21T09:21:16.731" v="47" actId="47"/>
        <pc:sldMkLst>
          <pc:docMk/>
          <pc:sldMk cId="4197076598" sldId="398"/>
        </pc:sldMkLst>
      </pc:sldChg>
      <pc:sldChg chg="del">
        <pc:chgData name="Chittaranjan Hens" userId="6fc03958433e8a43" providerId="LiveId" clId="{309794F8-99CF-4983-9CCF-D5B7BCCE1DF4}" dt="2023-01-21T09:21:17.349" v="48" actId="47"/>
        <pc:sldMkLst>
          <pc:docMk/>
          <pc:sldMk cId="4177647138" sldId="399"/>
        </pc:sldMkLst>
      </pc:sldChg>
      <pc:sldChg chg="del">
        <pc:chgData name="Chittaranjan Hens" userId="6fc03958433e8a43" providerId="LiveId" clId="{309794F8-99CF-4983-9CCF-D5B7BCCE1DF4}" dt="2023-01-21T09:21:19.592" v="50" actId="47"/>
        <pc:sldMkLst>
          <pc:docMk/>
          <pc:sldMk cId="2682729343" sldId="400"/>
        </pc:sldMkLst>
      </pc:sldChg>
      <pc:sldChg chg="del">
        <pc:chgData name="Chittaranjan Hens" userId="6fc03958433e8a43" providerId="LiveId" clId="{309794F8-99CF-4983-9CCF-D5B7BCCE1DF4}" dt="2023-01-21T09:21:18.900" v="49" actId="47"/>
        <pc:sldMkLst>
          <pc:docMk/>
          <pc:sldMk cId="3962138899" sldId="401"/>
        </pc:sldMkLst>
      </pc:sldChg>
      <pc:sldChg chg="del">
        <pc:chgData name="Chittaranjan Hens" userId="6fc03958433e8a43" providerId="LiveId" clId="{309794F8-99CF-4983-9CCF-D5B7BCCE1DF4}" dt="2023-01-21T09:21:20.781" v="52" actId="47"/>
        <pc:sldMkLst>
          <pc:docMk/>
          <pc:sldMk cId="2797840225" sldId="402"/>
        </pc:sldMkLst>
      </pc:sldChg>
      <pc:sldChg chg="del">
        <pc:chgData name="Chittaranjan Hens" userId="6fc03958433e8a43" providerId="LiveId" clId="{309794F8-99CF-4983-9CCF-D5B7BCCE1DF4}" dt="2023-01-21T09:21:20.201" v="51" actId="47"/>
        <pc:sldMkLst>
          <pc:docMk/>
          <pc:sldMk cId="3719028658" sldId="403"/>
        </pc:sldMkLst>
      </pc:sldChg>
      <pc:sldChg chg="del">
        <pc:chgData name="Chittaranjan Hens" userId="6fc03958433e8a43" providerId="LiveId" clId="{309794F8-99CF-4983-9CCF-D5B7BCCE1DF4}" dt="2023-01-21T09:21:21.340" v="53" actId="47"/>
        <pc:sldMkLst>
          <pc:docMk/>
          <pc:sldMk cId="1173691794" sldId="404"/>
        </pc:sldMkLst>
      </pc:sldChg>
      <pc:sldChg chg="del">
        <pc:chgData name="Chittaranjan Hens" userId="6fc03958433e8a43" providerId="LiveId" clId="{309794F8-99CF-4983-9CCF-D5B7BCCE1DF4}" dt="2023-01-21T09:21:11.651" v="39" actId="47"/>
        <pc:sldMkLst>
          <pc:docMk/>
          <pc:sldMk cId="3529858167" sldId="405"/>
        </pc:sldMkLst>
      </pc:sldChg>
      <pc:sldChg chg="addSp delSp modSp mod delAnim modAnim">
        <pc:chgData name="Chittaranjan Hens" userId="6fc03958433e8a43" providerId="LiveId" clId="{309794F8-99CF-4983-9CCF-D5B7BCCE1DF4}" dt="2023-01-25T08:49:26.398" v="2960" actId="27636"/>
        <pc:sldMkLst>
          <pc:docMk/>
          <pc:sldMk cId="0" sldId="406"/>
        </pc:sldMkLst>
        <pc:spChg chg="add mod">
          <ac:chgData name="Chittaranjan Hens" userId="6fc03958433e8a43" providerId="LiveId" clId="{309794F8-99CF-4983-9CCF-D5B7BCCE1DF4}" dt="2023-01-21T09:22:34.465" v="61" actId="1076"/>
          <ac:spMkLst>
            <pc:docMk/>
            <pc:sldMk cId="0" sldId="406"/>
            <ac:spMk id="4" creationId="{509EDF53-2A6F-370D-4177-252FA47156D5}"/>
          </ac:spMkLst>
        </pc:spChg>
        <pc:spChg chg="add mod">
          <ac:chgData name="Chittaranjan Hens" userId="6fc03958433e8a43" providerId="LiveId" clId="{309794F8-99CF-4983-9CCF-D5B7BCCE1DF4}" dt="2023-01-21T09:23:05.128" v="68"/>
          <ac:spMkLst>
            <pc:docMk/>
            <pc:sldMk cId="0" sldId="406"/>
            <ac:spMk id="5" creationId="{70F93DD1-73CB-13C5-795B-91ED80C25BC1}"/>
          </ac:spMkLst>
        </pc:spChg>
        <pc:spChg chg="add mod">
          <ac:chgData name="Chittaranjan Hens" userId="6fc03958433e8a43" providerId="LiveId" clId="{309794F8-99CF-4983-9CCF-D5B7BCCE1DF4}" dt="2023-01-24T05:14:43.392" v="1976" actId="1076"/>
          <ac:spMkLst>
            <pc:docMk/>
            <pc:sldMk cId="0" sldId="406"/>
            <ac:spMk id="6" creationId="{7AC801F1-3981-47A0-E85F-B58ED720BA79}"/>
          </ac:spMkLst>
        </pc:spChg>
        <pc:spChg chg="add mod">
          <ac:chgData name="Chittaranjan Hens" userId="6fc03958433e8a43" providerId="LiveId" clId="{309794F8-99CF-4983-9CCF-D5B7BCCE1DF4}" dt="2023-01-25T08:49:26.326" v="2959" actId="27636"/>
          <ac:spMkLst>
            <pc:docMk/>
            <pc:sldMk cId="0" sldId="406"/>
            <ac:spMk id="1026" creationId="{5418349B-6CCD-27A2-7132-83A9C88B04A6}"/>
          </ac:spMkLst>
        </pc:spChg>
        <pc:spChg chg="add mod">
          <ac:chgData name="Chittaranjan Hens" userId="6fc03958433e8a43" providerId="LiveId" clId="{309794F8-99CF-4983-9CCF-D5B7BCCE1DF4}" dt="2023-01-25T08:49:26.398" v="2960" actId="27636"/>
          <ac:spMkLst>
            <pc:docMk/>
            <pc:sldMk cId="0" sldId="406"/>
            <ac:spMk id="1027" creationId="{6A7098A6-7D30-FD95-E02B-CD1703C8C8D4}"/>
          </ac:spMkLst>
        </pc:spChg>
        <pc:spChg chg="mod">
          <ac:chgData name="Chittaranjan Hens" userId="6fc03958433e8a43" providerId="LiveId" clId="{309794F8-99CF-4983-9CCF-D5B7BCCE1DF4}" dt="2023-01-21T11:30:44.092" v="950" actId="122"/>
          <ac:spMkLst>
            <pc:docMk/>
            <pc:sldMk cId="0" sldId="406"/>
            <ac:spMk id="1029" creationId="{A67599F7-9947-F9D4-F831-F9EB1C23D5E7}"/>
          </ac:spMkLst>
        </pc:spChg>
        <pc:graphicFrameChg chg="del mod replId">
          <ac:chgData name="Chittaranjan Hens" userId="6fc03958433e8a43" providerId="LiveId" clId="{309794F8-99CF-4983-9CCF-D5B7BCCE1DF4}" dt="2023-01-25T08:49:24.253" v="2938"/>
          <ac:graphicFrameMkLst>
            <pc:docMk/>
            <pc:sldMk cId="0" sldId="406"/>
            <ac:graphicFrameMk id="3" creationId="{5418349B-6CCD-27A2-7132-83A9C88B04A6}"/>
          </ac:graphicFrameMkLst>
        </pc:graphicFrameChg>
        <pc:graphicFrameChg chg="del mod replId">
          <ac:chgData name="Chittaranjan Hens" userId="6fc03958433e8a43" providerId="LiveId" clId="{309794F8-99CF-4983-9CCF-D5B7BCCE1DF4}" dt="2023-01-25T08:49:24.253" v="2938"/>
          <ac:graphicFrameMkLst>
            <pc:docMk/>
            <pc:sldMk cId="0" sldId="406"/>
            <ac:graphicFrameMk id="8" creationId="{6A7098A6-7D30-FD95-E02B-CD1703C8C8D4}"/>
          </ac:graphicFrameMkLst>
        </pc:graphicFrameChg>
      </pc:sldChg>
      <pc:sldChg chg="addSp delSp modSp mod">
        <pc:chgData name="Chittaranjan Hens" userId="6fc03958433e8a43" providerId="LiveId" clId="{309794F8-99CF-4983-9CCF-D5B7BCCE1DF4}" dt="2023-01-25T08:49:26.728" v="2963" actId="27636"/>
        <pc:sldMkLst>
          <pc:docMk/>
          <pc:sldMk cId="0" sldId="407"/>
        </pc:sldMkLst>
        <pc:spChg chg="add mod">
          <ac:chgData name="Chittaranjan Hens" userId="6fc03958433e8a43" providerId="LiveId" clId="{309794F8-99CF-4983-9CCF-D5B7BCCE1DF4}" dt="2023-01-21T09:22:46.764" v="63" actId="1076"/>
          <ac:spMkLst>
            <pc:docMk/>
            <pc:sldMk cId="0" sldId="407"/>
            <ac:spMk id="3" creationId="{07C167A1-894D-85E0-AFFE-949641A3071C}"/>
          </ac:spMkLst>
        </pc:spChg>
        <pc:spChg chg="add mod">
          <ac:chgData name="Chittaranjan Hens" userId="6fc03958433e8a43" providerId="LiveId" clId="{309794F8-99CF-4983-9CCF-D5B7BCCE1DF4}" dt="2023-01-24T05:14:55.269" v="1983" actId="1076"/>
          <ac:spMkLst>
            <pc:docMk/>
            <pc:sldMk cId="0" sldId="407"/>
            <ac:spMk id="4" creationId="{DB7D00D4-88CA-6A4D-ECDE-EE0B1E05359E}"/>
          </ac:spMkLst>
        </pc:spChg>
        <pc:spChg chg="mod">
          <ac:chgData name="Chittaranjan Hens" userId="6fc03958433e8a43" providerId="LiveId" clId="{309794F8-99CF-4983-9CCF-D5B7BCCE1DF4}" dt="2023-01-21T11:30:38.880" v="949" actId="113"/>
          <ac:spMkLst>
            <pc:docMk/>
            <pc:sldMk cId="0" sldId="407"/>
            <ac:spMk id="5" creationId="{091C65ED-6635-BEBC-75C9-956C453EB5DA}"/>
          </ac:spMkLst>
        </pc:spChg>
        <pc:spChg chg="add mod">
          <ac:chgData name="Chittaranjan Hens" userId="6fc03958433e8a43" providerId="LiveId" clId="{309794F8-99CF-4983-9CCF-D5B7BCCE1DF4}" dt="2023-01-25T08:49:26.728" v="2963" actId="27636"/>
          <ac:spMkLst>
            <pc:docMk/>
            <pc:sldMk cId="0" sldId="407"/>
            <ac:spMk id="2050" creationId="{96ADE85E-0748-1816-5CF7-4F7843F31518}"/>
          </ac:spMkLst>
        </pc:spChg>
        <pc:spChg chg="add mod">
          <ac:chgData name="Chittaranjan Hens" userId="6fc03958433e8a43" providerId="LiveId" clId="{309794F8-99CF-4983-9CCF-D5B7BCCE1DF4}" dt="2023-01-25T08:49:26.438" v="2961" actId="27636"/>
          <ac:spMkLst>
            <pc:docMk/>
            <pc:sldMk cId="0" sldId="407"/>
            <ac:spMk id="2051" creationId="{5FF9E483-8207-0E2C-95EA-7565DADFD9CC}"/>
          </ac:spMkLst>
        </pc:spChg>
        <pc:spChg chg="add mod">
          <ac:chgData name="Chittaranjan Hens" userId="6fc03958433e8a43" providerId="LiveId" clId="{309794F8-99CF-4983-9CCF-D5B7BCCE1DF4}" dt="2023-01-25T08:49:26.585" v="2962" actId="27636"/>
          <ac:spMkLst>
            <pc:docMk/>
            <pc:sldMk cId="0" sldId="407"/>
            <ac:spMk id="2052" creationId="{23C1834E-DA7D-32BE-1701-7642BD9025F6}"/>
          </ac:spMkLst>
        </pc:spChg>
        <pc:spChg chg="mod">
          <ac:chgData name="Chittaranjan Hens" userId="6fc03958433e8a43" providerId="LiveId" clId="{309794F8-99CF-4983-9CCF-D5B7BCCE1DF4}" dt="2023-01-21T10:21:20.327" v="628" actId="2711"/>
          <ac:spMkLst>
            <pc:docMk/>
            <pc:sldMk cId="0" sldId="407"/>
            <ac:spMk id="2057" creationId="{5D9976F5-D542-A3EE-FAC7-F5501604734C}"/>
          </ac:spMkLst>
        </pc:spChg>
        <pc:graphicFrameChg chg="del mod replId">
          <ac:chgData name="Chittaranjan Hens" userId="6fc03958433e8a43" providerId="LiveId" clId="{309794F8-99CF-4983-9CCF-D5B7BCCE1DF4}" dt="2023-01-25T08:49:24.253" v="2938"/>
          <ac:graphicFrameMkLst>
            <pc:docMk/>
            <pc:sldMk cId="0" sldId="407"/>
            <ac:graphicFrameMk id="6" creationId="{96ADE85E-0748-1816-5CF7-4F7843F31518}"/>
          </ac:graphicFrameMkLst>
        </pc:graphicFrameChg>
        <pc:graphicFrameChg chg="del mod replId">
          <ac:chgData name="Chittaranjan Hens" userId="6fc03958433e8a43" providerId="LiveId" clId="{309794F8-99CF-4983-9CCF-D5B7BCCE1DF4}" dt="2023-01-25T08:49:24.253" v="2938"/>
          <ac:graphicFrameMkLst>
            <pc:docMk/>
            <pc:sldMk cId="0" sldId="407"/>
            <ac:graphicFrameMk id="8" creationId="{5FF9E483-8207-0E2C-95EA-7565DADFD9CC}"/>
          </ac:graphicFrameMkLst>
        </pc:graphicFrameChg>
        <pc:graphicFrameChg chg="del mod replId">
          <ac:chgData name="Chittaranjan Hens" userId="6fc03958433e8a43" providerId="LiveId" clId="{309794F8-99CF-4983-9CCF-D5B7BCCE1DF4}" dt="2023-01-25T08:49:24.253" v="2938"/>
          <ac:graphicFrameMkLst>
            <pc:docMk/>
            <pc:sldMk cId="0" sldId="407"/>
            <ac:graphicFrameMk id="10" creationId="{23C1834E-DA7D-32BE-1701-7642BD9025F6}"/>
          </ac:graphicFrameMkLst>
        </pc:graphicFrameChg>
      </pc:sldChg>
      <pc:sldChg chg="addSp delSp modSp mod">
        <pc:chgData name="Chittaranjan Hens" userId="6fc03958433e8a43" providerId="LiveId" clId="{309794F8-99CF-4983-9CCF-D5B7BCCE1DF4}" dt="2023-01-25T08:49:27.063" v="2966" actId="27636"/>
        <pc:sldMkLst>
          <pc:docMk/>
          <pc:sldMk cId="703473011" sldId="408"/>
        </pc:sldMkLst>
        <pc:spChg chg="add del mod">
          <ac:chgData name="Chittaranjan Hens" userId="6fc03958433e8a43" providerId="LiveId" clId="{309794F8-99CF-4983-9CCF-D5B7BCCE1DF4}" dt="2023-01-21T09:23:16.139" v="69" actId="478"/>
          <ac:spMkLst>
            <pc:docMk/>
            <pc:sldMk cId="703473011" sldId="408"/>
            <ac:spMk id="3" creationId="{12A78ACE-757D-E0EF-2169-97C4103FE1E6}"/>
          </ac:spMkLst>
        </pc:spChg>
        <pc:spChg chg="add mod">
          <ac:chgData name="Chittaranjan Hens" userId="6fc03958433e8a43" providerId="LiveId" clId="{309794F8-99CF-4983-9CCF-D5B7BCCE1DF4}" dt="2023-01-24T05:15:01.259" v="1985" actId="1076"/>
          <ac:spMkLst>
            <pc:docMk/>
            <pc:sldMk cId="703473011" sldId="408"/>
            <ac:spMk id="3" creationId="{B7C2029F-BB8A-3E37-7539-79AA7601F7C4}"/>
          </ac:spMkLst>
        </pc:spChg>
        <pc:spChg chg="add mod">
          <ac:chgData name="Chittaranjan Hens" userId="6fc03958433e8a43" providerId="LiveId" clId="{309794F8-99CF-4983-9CCF-D5B7BCCE1DF4}" dt="2023-01-21T09:23:16.837" v="70"/>
          <ac:spMkLst>
            <pc:docMk/>
            <pc:sldMk cId="703473011" sldId="408"/>
            <ac:spMk id="4" creationId="{F27A4044-F016-CA5C-C800-BD8F6904D2A7}"/>
          </ac:spMkLst>
        </pc:spChg>
        <pc:spChg chg="mod">
          <ac:chgData name="Chittaranjan Hens" userId="6fc03958433e8a43" providerId="LiveId" clId="{309794F8-99CF-4983-9CCF-D5B7BCCE1DF4}" dt="2023-01-21T11:30:50.093" v="952" actId="113"/>
          <ac:spMkLst>
            <pc:docMk/>
            <pc:sldMk cId="703473011" sldId="408"/>
            <ac:spMk id="5" creationId="{091C65ED-6635-BEBC-75C9-956C453EB5DA}"/>
          </ac:spMkLst>
        </pc:spChg>
        <pc:spChg chg="add mod">
          <ac:chgData name="Chittaranjan Hens" userId="6fc03958433e8a43" providerId="LiveId" clId="{309794F8-99CF-4983-9CCF-D5B7BCCE1DF4}" dt="2023-01-25T08:49:26.913" v="2965" actId="27636"/>
          <ac:spMkLst>
            <pc:docMk/>
            <pc:sldMk cId="703473011" sldId="408"/>
            <ac:spMk id="2050" creationId="{96ADE85E-0748-1816-5CF7-4F7843F31518}"/>
          </ac:spMkLst>
        </pc:spChg>
        <pc:spChg chg="add mod">
          <ac:chgData name="Chittaranjan Hens" userId="6fc03958433e8a43" providerId="LiveId" clId="{309794F8-99CF-4983-9CCF-D5B7BCCE1DF4}" dt="2023-01-25T08:49:26.768" v="2964" actId="27636"/>
          <ac:spMkLst>
            <pc:docMk/>
            <pc:sldMk cId="703473011" sldId="408"/>
            <ac:spMk id="2051" creationId="{5FF9E483-8207-0E2C-95EA-7565DADFD9CC}"/>
          </ac:spMkLst>
        </pc:spChg>
        <pc:spChg chg="add mod">
          <ac:chgData name="Chittaranjan Hens" userId="6fc03958433e8a43" providerId="LiveId" clId="{309794F8-99CF-4983-9CCF-D5B7BCCE1DF4}" dt="2023-01-25T08:49:27.063" v="2966" actId="27636"/>
          <ac:spMkLst>
            <pc:docMk/>
            <pc:sldMk cId="703473011" sldId="408"/>
            <ac:spMk id="2052" creationId="{23C1834E-DA7D-32BE-1701-7642BD9025F6}"/>
          </ac:spMkLst>
        </pc:spChg>
        <pc:spChg chg="mod">
          <ac:chgData name="Chittaranjan Hens" userId="6fc03958433e8a43" providerId="LiveId" clId="{309794F8-99CF-4983-9CCF-D5B7BCCE1DF4}" dt="2023-01-21T10:22:00.334" v="630" actId="2711"/>
          <ac:spMkLst>
            <pc:docMk/>
            <pc:sldMk cId="703473011" sldId="408"/>
            <ac:spMk id="2057" creationId="{5D9976F5-D542-A3EE-FAC7-F5501604734C}"/>
          </ac:spMkLst>
        </pc:spChg>
        <pc:graphicFrameChg chg="del mod replId">
          <ac:chgData name="Chittaranjan Hens" userId="6fc03958433e8a43" providerId="LiveId" clId="{309794F8-99CF-4983-9CCF-D5B7BCCE1DF4}" dt="2023-01-25T08:49:24.253" v="2938"/>
          <ac:graphicFrameMkLst>
            <pc:docMk/>
            <pc:sldMk cId="703473011" sldId="408"/>
            <ac:graphicFrameMk id="6" creationId="{96ADE85E-0748-1816-5CF7-4F7843F31518}"/>
          </ac:graphicFrameMkLst>
        </pc:graphicFrameChg>
        <pc:graphicFrameChg chg="del mod replId">
          <ac:chgData name="Chittaranjan Hens" userId="6fc03958433e8a43" providerId="LiveId" clId="{309794F8-99CF-4983-9CCF-D5B7BCCE1DF4}" dt="2023-01-25T08:49:24.253" v="2938"/>
          <ac:graphicFrameMkLst>
            <pc:docMk/>
            <pc:sldMk cId="703473011" sldId="408"/>
            <ac:graphicFrameMk id="8" creationId="{5FF9E483-8207-0E2C-95EA-7565DADFD9CC}"/>
          </ac:graphicFrameMkLst>
        </pc:graphicFrameChg>
        <pc:graphicFrameChg chg="del mod replId">
          <ac:chgData name="Chittaranjan Hens" userId="6fc03958433e8a43" providerId="LiveId" clId="{309794F8-99CF-4983-9CCF-D5B7BCCE1DF4}" dt="2023-01-25T08:49:24.253" v="2938"/>
          <ac:graphicFrameMkLst>
            <pc:docMk/>
            <pc:sldMk cId="703473011" sldId="408"/>
            <ac:graphicFrameMk id="10" creationId="{23C1834E-DA7D-32BE-1701-7642BD9025F6}"/>
          </ac:graphicFrameMkLst>
        </pc:graphicFrameChg>
      </pc:sldChg>
      <pc:sldChg chg="addSp delSp modSp mod">
        <pc:chgData name="Chittaranjan Hens" userId="6fc03958433e8a43" providerId="LiveId" clId="{309794F8-99CF-4983-9CCF-D5B7BCCE1DF4}" dt="2023-01-25T08:49:27.663" v="2971" actId="27636"/>
        <pc:sldMkLst>
          <pc:docMk/>
          <pc:sldMk cId="2694055609" sldId="409"/>
        </pc:sldMkLst>
        <pc:spChg chg="add mod">
          <ac:chgData name="Chittaranjan Hens" userId="6fc03958433e8a43" providerId="LiveId" clId="{309794F8-99CF-4983-9CCF-D5B7BCCE1DF4}" dt="2023-01-21T09:23:19.569" v="71"/>
          <ac:spMkLst>
            <pc:docMk/>
            <pc:sldMk cId="2694055609" sldId="409"/>
            <ac:spMk id="3" creationId="{FA1774FA-8FE9-C5D2-2EE8-56E35297F26B}"/>
          </ac:spMkLst>
        </pc:spChg>
        <pc:spChg chg="add mod">
          <ac:chgData name="Chittaranjan Hens" userId="6fc03958433e8a43" providerId="LiveId" clId="{309794F8-99CF-4983-9CCF-D5B7BCCE1DF4}" dt="2023-01-24T05:15:10.722" v="1986"/>
          <ac:spMkLst>
            <pc:docMk/>
            <pc:sldMk cId="2694055609" sldId="409"/>
            <ac:spMk id="4" creationId="{D090390F-144E-0145-5BE7-7C01EAEAFB3C}"/>
          </ac:spMkLst>
        </pc:spChg>
        <pc:spChg chg="mod">
          <ac:chgData name="Chittaranjan Hens" userId="6fc03958433e8a43" providerId="LiveId" clId="{309794F8-99CF-4983-9CCF-D5B7BCCE1DF4}" dt="2023-01-21T11:33:54.551" v="959" actId="113"/>
          <ac:spMkLst>
            <pc:docMk/>
            <pc:sldMk cId="2694055609" sldId="409"/>
            <ac:spMk id="5" creationId="{091C65ED-6635-BEBC-75C9-956C453EB5DA}"/>
          </ac:spMkLst>
        </pc:spChg>
        <pc:spChg chg="add mod">
          <ac:chgData name="Chittaranjan Hens" userId="6fc03958433e8a43" providerId="LiveId" clId="{309794F8-99CF-4983-9CCF-D5B7BCCE1DF4}" dt="2023-01-25T08:49:27.663" v="2971" actId="27636"/>
          <ac:spMkLst>
            <pc:docMk/>
            <pc:sldMk cId="2694055609" sldId="409"/>
            <ac:spMk id="6" creationId="{91388E02-63D6-7B84-8208-8074F629F4D5}"/>
          </ac:spMkLst>
        </pc:spChg>
        <pc:spChg chg="add mod">
          <ac:chgData name="Chittaranjan Hens" userId="6fc03958433e8a43" providerId="LiveId" clId="{309794F8-99CF-4983-9CCF-D5B7BCCE1DF4}" dt="2023-01-25T08:49:27.309" v="2968" actId="27636"/>
          <ac:spMkLst>
            <pc:docMk/>
            <pc:sldMk cId="2694055609" sldId="409"/>
            <ac:spMk id="2050" creationId="{96ADE85E-0748-1816-5CF7-4F7843F31518}"/>
          </ac:spMkLst>
        </pc:spChg>
        <pc:spChg chg="add mod">
          <ac:chgData name="Chittaranjan Hens" userId="6fc03958433e8a43" providerId="LiveId" clId="{309794F8-99CF-4983-9CCF-D5B7BCCE1DF4}" dt="2023-01-25T08:49:27.149" v="2967" actId="27636"/>
          <ac:spMkLst>
            <pc:docMk/>
            <pc:sldMk cId="2694055609" sldId="409"/>
            <ac:spMk id="2051" creationId="{5FF9E483-8207-0E2C-95EA-7565DADFD9CC}"/>
          </ac:spMkLst>
        </pc:spChg>
        <pc:spChg chg="add mod">
          <ac:chgData name="Chittaranjan Hens" userId="6fc03958433e8a43" providerId="LiveId" clId="{309794F8-99CF-4983-9CCF-D5B7BCCE1DF4}" dt="2023-01-25T08:49:27.641" v="2970" actId="27636"/>
          <ac:spMkLst>
            <pc:docMk/>
            <pc:sldMk cId="2694055609" sldId="409"/>
            <ac:spMk id="2052" creationId="{23C1834E-DA7D-32BE-1701-7642BD9025F6}"/>
          </ac:spMkLst>
        </pc:spChg>
        <pc:spChg chg="add mod">
          <ac:chgData name="Chittaranjan Hens" userId="6fc03958433e8a43" providerId="LiveId" clId="{309794F8-99CF-4983-9CCF-D5B7BCCE1DF4}" dt="2023-01-25T08:49:27.491" v="2969" actId="27636"/>
          <ac:spMkLst>
            <pc:docMk/>
            <pc:sldMk cId="2694055609" sldId="409"/>
            <ac:spMk id="2054" creationId="{E0478526-C213-C130-851D-DBC6BCF86A93}"/>
          </ac:spMkLst>
        </pc:spChg>
        <pc:spChg chg="mod">
          <ac:chgData name="Chittaranjan Hens" userId="6fc03958433e8a43" providerId="LiveId" clId="{309794F8-99CF-4983-9CCF-D5B7BCCE1DF4}" dt="2023-01-21T10:22:15.135" v="632" actId="2711"/>
          <ac:spMkLst>
            <pc:docMk/>
            <pc:sldMk cId="2694055609" sldId="409"/>
            <ac:spMk id="2057" creationId="{5D9976F5-D542-A3EE-FAC7-F5501604734C}"/>
          </ac:spMkLst>
        </pc:spChg>
        <pc:graphicFrameChg chg="del mod replId">
          <ac:chgData name="Chittaranjan Hens" userId="6fc03958433e8a43" providerId="LiveId" clId="{309794F8-99CF-4983-9CCF-D5B7BCCE1DF4}" dt="2023-01-25T08:49:24.253" v="2938"/>
          <ac:graphicFrameMkLst>
            <pc:docMk/>
            <pc:sldMk cId="2694055609" sldId="409"/>
            <ac:graphicFrameMk id="7" creationId="{96ADE85E-0748-1816-5CF7-4F7843F31518}"/>
          </ac:graphicFrameMkLst>
        </pc:graphicFrameChg>
        <pc:graphicFrameChg chg="del mod replId">
          <ac:chgData name="Chittaranjan Hens" userId="6fc03958433e8a43" providerId="LiveId" clId="{309794F8-99CF-4983-9CCF-D5B7BCCE1DF4}" dt="2023-01-25T08:49:24.253" v="2938"/>
          <ac:graphicFrameMkLst>
            <pc:docMk/>
            <pc:sldMk cId="2694055609" sldId="409"/>
            <ac:graphicFrameMk id="9" creationId="{5FF9E483-8207-0E2C-95EA-7565DADFD9CC}"/>
          </ac:graphicFrameMkLst>
        </pc:graphicFrameChg>
        <pc:graphicFrameChg chg="del mod replId">
          <ac:chgData name="Chittaranjan Hens" userId="6fc03958433e8a43" providerId="LiveId" clId="{309794F8-99CF-4983-9CCF-D5B7BCCE1DF4}" dt="2023-01-25T08:49:24.253" v="2938"/>
          <ac:graphicFrameMkLst>
            <pc:docMk/>
            <pc:sldMk cId="2694055609" sldId="409"/>
            <ac:graphicFrameMk id="11" creationId="{23C1834E-DA7D-32BE-1701-7642BD9025F6}"/>
          </ac:graphicFrameMkLst>
        </pc:graphicFrameChg>
        <pc:graphicFrameChg chg="del mod replId">
          <ac:chgData name="Chittaranjan Hens" userId="6fc03958433e8a43" providerId="LiveId" clId="{309794F8-99CF-4983-9CCF-D5B7BCCE1DF4}" dt="2023-01-25T08:49:24.253" v="2938"/>
          <ac:graphicFrameMkLst>
            <pc:docMk/>
            <pc:sldMk cId="2694055609" sldId="409"/>
            <ac:graphicFrameMk id="13" creationId="{E0478526-C213-C130-851D-DBC6BCF86A93}"/>
          </ac:graphicFrameMkLst>
        </pc:graphicFrameChg>
        <pc:graphicFrameChg chg="del mod replId">
          <ac:chgData name="Chittaranjan Hens" userId="6fc03958433e8a43" providerId="LiveId" clId="{309794F8-99CF-4983-9CCF-D5B7BCCE1DF4}" dt="2023-01-25T08:49:24.253" v="2938"/>
          <ac:graphicFrameMkLst>
            <pc:docMk/>
            <pc:sldMk cId="2694055609" sldId="409"/>
            <ac:graphicFrameMk id="15" creationId="{91388E02-63D6-7B84-8208-8074F629F4D5}"/>
          </ac:graphicFrameMkLst>
        </pc:graphicFrameChg>
      </pc:sldChg>
      <pc:sldChg chg="addSp delSp modSp add mod addAnim delAnim modAnim">
        <pc:chgData name="Chittaranjan Hens" userId="6fc03958433e8a43" providerId="LiveId" clId="{309794F8-99CF-4983-9CCF-D5B7BCCE1DF4}" dt="2023-01-25T08:49:27.793" v="2974" actId="27636"/>
        <pc:sldMkLst>
          <pc:docMk/>
          <pc:sldMk cId="2737422709" sldId="410"/>
        </pc:sldMkLst>
        <pc:spChg chg="add del mod">
          <ac:chgData name="Chittaranjan Hens" userId="6fc03958433e8a43" providerId="LiveId" clId="{309794F8-99CF-4983-9CCF-D5B7BCCE1DF4}" dt="2023-01-21T09:32:30.778" v="198" actId="478"/>
          <ac:spMkLst>
            <pc:docMk/>
            <pc:sldMk cId="2737422709" sldId="410"/>
            <ac:spMk id="3" creationId="{B9792BF6-6FBF-95C6-B7A0-B8BCCD06A824}"/>
          </ac:spMkLst>
        </pc:spChg>
        <pc:spChg chg="mod">
          <ac:chgData name="Chittaranjan Hens" userId="6fc03958433e8a43" providerId="LiveId" clId="{309794F8-99CF-4983-9CCF-D5B7BCCE1DF4}" dt="2023-01-21T11:31:05.933" v="957" actId="122"/>
          <ac:spMkLst>
            <pc:docMk/>
            <pc:sldMk cId="2737422709" sldId="410"/>
            <ac:spMk id="4" creationId="{3DFDE5F4-8FB8-CD50-5D8D-FC844A26777B}"/>
          </ac:spMkLst>
        </pc:spChg>
        <pc:spChg chg="add mod">
          <ac:chgData name="Chittaranjan Hens" userId="6fc03958433e8a43" providerId="LiveId" clId="{309794F8-99CF-4983-9CCF-D5B7BCCE1DF4}" dt="2023-01-25T08:49:27.755" v="2973" actId="27636"/>
          <ac:spMkLst>
            <pc:docMk/>
            <pc:sldMk cId="2737422709" sldId="410"/>
            <ac:spMk id="3074" creationId="{A7669175-8EC2-3A8D-35B3-533DDCAC65B5}"/>
          </ac:spMkLst>
        </pc:spChg>
        <pc:spChg chg="add mod">
          <ac:chgData name="Chittaranjan Hens" userId="6fc03958433e8a43" providerId="LiveId" clId="{309794F8-99CF-4983-9CCF-D5B7BCCE1DF4}" dt="2023-01-25T08:49:27.793" v="2974" actId="27636"/>
          <ac:spMkLst>
            <pc:docMk/>
            <pc:sldMk cId="2737422709" sldId="410"/>
            <ac:spMk id="3075" creationId="{8AF2FD4F-87E4-180A-928C-B7C314EC769C}"/>
          </ac:spMkLst>
        </pc:spChg>
        <pc:spChg chg="add mod">
          <ac:chgData name="Chittaranjan Hens" userId="6fc03958433e8a43" providerId="LiveId" clId="{309794F8-99CF-4983-9CCF-D5B7BCCE1DF4}" dt="2023-01-25T08:49:27.737" v="2972" actId="27636"/>
          <ac:spMkLst>
            <pc:docMk/>
            <pc:sldMk cId="2737422709" sldId="410"/>
            <ac:spMk id="3076" creationId="{06C0BC18-B09F-29DE-0611-E3FA07C0D6BC}"/>
          </ac:spMkLst>
        </pc:spChg>
        <pc:spChg chg="add del mod">
          <ac:chgData name="Chittaranjan Hens" userId="6fc03958433e8a43" providerId="LiveId" clId="{309794F8-99CF-4983-9CCF-D5B7BCCE1DF4}" dt="2023-01-21T09:32:46.763" v="201" actId="6549"/>
          <ac:spMkLst>
            <pc:docMk/>
            <pc:sldMk cId="2737422709" sldId="410"/>
            <ac:spMk id="3080" creationId="{849E278F-30D2-7E53-DFBD-2AA3A417CC84}"/>
          </ac:spMkLst>
        </pc:spChg>
        <pc:graphicFrameChg chg="del mod replId">
          <ac:chgData name="Chittaranjan Hens" userId="6fc03958433e8a43" providerId="LiveId" clId="{309794F8-99CF-4983-9CCF-D5B7BCCE1DF4}" dt="2023-01-25T08:49:24.253" v="2938"/>
          <ac:graphicFrameMkLst>
            <pc:docMk/>
            <pc:sldMk cId="2737422709" sldId="410"/>
            <ac:graphicFrameMk id="2" creationId="{A7669175-8EC2-3A8D-35B3-533DDCAC65B5}"/>
          </ac:graphicFrameMkLst>
        </pc:graphicFrameChg>
        <pc:graphicFrameChg chg="del mod replId">
          <ac:chgData name="Chittaranjan Hens" userId="6fc03958433e8a43" providerId="LiveId" clId="{309794F8-99CF-4983-9CCF-D5B7BCCE1DF4}" dt="2023-01-25T08:49:24.253" v="2938"/>
          <ac:graphicFrameMkLst>
            <pc:docMk/>
            <pc:sldMk cId="2737422709" sldId="410"/>
            <ac:graphicFrameMk id="6" creationId="{8AF2FD4F-87E4-180A-928C-B7C314EC769C}"/>
          </ac:graphicFrameMkLst>
        </pc:graphicFrameChg>
        <pc:graphicFrameChg chg="del mod replId">
          <ac:chgData name="Chittaranjan Hens" userId="6fc03958433e8a43" providerId="LiveId" clId="{309794F8-99CF-4983-9CCF-D5B7BCCE1DF4}" dt="2023-01-25T08:49:24.253" v="2938"/>
          <ac:graphicFrameMkLst>
            <pc:docMk/>
            <pc:sldMk cId="2737422709" sldId="410"/>
            <ac:graphicFrameMk id="8" creationId="{06C0BC18-B09F-29DE-0611-E3FA07C0D6BC}"/>
          </ac:graphicFrameMkLst>
        </pc:graphicFrameChg>
        <pc:graphicFrameChg chg="add del">
          <ac:chgData name="Chittaranjan Hens" userId="6fc03958433e8a43" providerId="LiveId" clId="{309794F8-99CF-4983-9CCF-D5B7BCCE1DF4}" dt="2023-01-21T09:32:48.817" v="202" actId="478"/>
          <ac:graphicFrameMkLst>
            <pc:docMk/>
            <pc:sldMk cId="2737422709" sldId="410"/>
            <ac:graphicFrameMk id="3077" creationId="{F45F5AB0-C5F6-E407-76A6-F61995337068}"/>
          </ac:graphicFrameMkLst>
        </pc:graphicFrameChg>
      </pc:sldChg>
      <pc:sldChg chg="addSp delSp modSp add mod modAnim">
        <pc:chgData name="Chittaranjan Hens" userId="6fc03958433e8a43" providerId="LiveId" clId="{309794F8-99CF-4983-9CCF-D5B7BCCE1DF4}" dt="2023-01-25T08:49:27.911" v="2978" actId="27636"/>
        <pc:sldMkLst>
          <pc:docMk/>
          <pc:sldMk cId="3478882572" sldId="411"/>
        </pc:sldMkLst>
        <pc:spChg chg="mod">
          <ac:chgData name="Chittaranjan Hens" userId="6fc03958433e8a43" providerId="LiveId" clId="{309794F8-99CF-4983-9CCF-D5B7BCCE1DF4}" dt="2023-01-21T11:34:12.394" v="961" actId="113"/>
          <ac:spMkLst>
            <pc:docMk/>
            <pc:sldMk cId="3478882572" sldId="411"/>
            <ac:spMk id="4" creationId="{3DFDE5F4-8FB8-CD50-5D8D-FC844A26777B}"/>
          </ac:spMkLst>
        </pc:spChg>
        <pc:spChg chg="add mod">
          <ac:chgData name="Chittaranjan Hens" userId="6fc03958433e8a43" providerId="LiveId" clId="{309794F8-99CF-4983-9CCF-D5B7BCCE1DF4}" dt="2023-01-25T08:49:27.881" v="2977" actId="27636"/>
          <ac:spMkLst>
            <pc:docMk/>
            <pc:sldMk cId="3478882572" sldId="411"/>
            <ac:spMk id="3074" creationId="{A7669175-8EC2-3A8D-35B3-533DDCAC65B5}"/>
          </ac:spMkLst>
        </pc:spChg>
        <pc:spChg chg="add mod">
          <ac:chgData name="Chittaranjan Hens" userId="6fc03958433e8a43" providerId="LiveId" clId="{309794F8-99CF-4983-9CCF-D5B7BCCE1DF4}" dt="2023-01-25T08:49:27.840" v="2975" actId="27636"/>
          <ac:spMkLst>
            <pc:docMk/>
            <pc:sldMk cId="3478882572" sldId="411"/>
            <ac:spMk id="3075" creationId="{8AF2FD4F-87E4-180A-928C-B7C314EC769C}"/>
          </ac:spMkLst>
        </pc:spChg>
        <pc:spChg chg="add mod">
          <ac:chgData name="Chittaranjan Hens" userId="6fc03958433e8a43" providerId="LiveId" clId="{309794F8-99CF-4983-9CCF-D5B7BCCE1DF4}" dt="2023-01-25T08:49:27.861" v="2976" actId="27636"/>
          <ac:spMkLst>
            <pc:docMk/>
            <pc:sldMk cId="3478882572" sldId="411"/>
            <ac:spMk id="3076" creationId="{06C0BC18-B09F-29DE-0611-E3FA07C0D6BC}"/>
          </ac:spMkLst>
        </pc:spChg>
        <pc:spChg chg="add mod">
          <ac:chgData name="Chittaranjan Hens" userId="6fc03958433e8a43" providerId="LiveId" clId="{309794F8-99CF-4983-9CCF-D5B7BCCE1DF4}" dt="2023-01-25T08:49:27.911" v="2978" actId="27636"/>
          <ac:spMkLst>
            <pc:docMk/>
            <pc:sldMk cId="3478882572" sldId="411"/>
            <ac:spMk id="3077" creationId="{F45F5AB0-C5F6-E407-76A6-F61995337068}"/>
          </ac:spMkLst>
        </pc:spChg>
        <pc:graphicFrameChg chg="del mod replId">
          <ac:chgData name="Chittaranjan Hens" userId="6fc03958433e8a43" providerId="LiveId" clId="{309794F8-99CF-4983-9CCF-D5B7BCCE1DF4}" dt="2023-01-25T08:49:24.253" v="2938"/>
          <ac:graphicFrameMkLst>
            <pc:docMk/>
            <pc:sldMk cId="3478882572" sldId="411"/>
            <ac:graphicFrameMk id="2" creationId="{A7669175-8EC2-3A8D-35B3-533DDCAC65B5}"/>
          </ac:graphicFrameMkLst>
        </pc:graphicFrameChg>
        <pc:graphicFrameChg chg="del mod replId">
          <ac:chgData name="Chittaranjan Hens" userId="6fc03958433e8a43" providerId="LiveId" clId="{309794F8-99CF-4983-9CCF-D5B7BCCE1DF4}" dt="2023-01-25T08:49:24.253" v="2938"/>
          <ac:graphicFrameMkLst>
            <pc:docMk/>
            <pc:sldMk cId="3478882572" sldId="411"/>
            <ac:graphicFrameMk id="6" creationId="{8AF2FD4F-87E4-180A-928C-B7C314EC769C}"/>
          </ac:graphicFrameMkLst>
        </pc:graphicFrameChg>
        <pc:graphicFrameChg chg="del mod replId">
          <ac:chgData name="Chittaranjan Hens" userId="6fc03958433e8a43" providerId="LiveId" clId="{309794F8-99CF-4983-9CCF-D5B7BCCE1DF4}" dt="2023-01-25T08:49:24.253" v="2938"/>
          <ac:graphicFrameMkLst>
            <pc:docMk/>
            <pc:sldMk cId="3478882572" sldId="411"/>
            <ac:graphicFrameMk id="8" creationId="{06C0BC18-B09F-29DE-0611-E3FA07C0D6BC}"/>
          </ac:graphicFrameMkLst>
        </pc:graphicFrameChg>
        <pc:graphicFrameChg chg="del mod replId">
          <ac:chgData name="Chittaranjan Hens" userId="6fc03958433e8a43" providerId="LiveId" clId="{309794F8-99CF-4983-9CCF-D5B7BCCE1DF4}" dt="2023-01-25T08:49:24.253" v="2938"/>
          <ac:graphicFrameMkLst>
            <pc:docMk/>
            <pc:sldMk cId="3478882572" sldId="411"/>
            <ac:graphicFrameMk id="10" creationId="{F45F5AB0-C5F6-E407-76A6-F61995337068}"/>
          </ac:graphicFrameMkLst>
        </pc:graphicFrameChg>
      </pc:sldChg>
      <pc:sldChg chg="addSp delSp modSp add mod">
        <pc:chgData name="Chittaranjan Hens" userId="6fc03958433e8a43" providerId="LiveId" clId="{309794F8-99CF-4983-9CCF-D5B7BCCE1DF4}" dt="2023-01-25T08:49:28.105" v="2981" actId="27636"/>
        <pc:sldMkLst>
          <pc:docMk/>
          <pc:sldMk cId="3066498584" sldId="412"/>
        </pc:sldMkLst>
        <pc:spChg chg="mod">
          <ac:chgData name="Chittaranjan Hens" userId="6fc03958433e8a43" providerId="LiveId" clId="{309794F8-99CF-4983-9CCF-D5B7BCCE1DF4}" dt="2023-01-21T11:34:32.742" v="966" actId="113"/>
          <ac:spMkLst>
            <pc:docMk/>
            <pc:sldMk cId="3066498584" sldId="412"/>
            <ac:spMk id="2" creationId="{4182E756-F85A-FE68-D3D6-AFA6A8F8C43B}"/>
          </ac:spMkLst>
        </pc:spChg>
        <pc:spChg chg="add mod">
          <ac:chgData name="Chittaranjan Hens" userId="6fc03958433e8a43" providerId="LiveId" clId="{309794F8-99CF-4983-9CCF-D5B7BCCE1DF4}" dt="2023-01-25T08:49:28.105" v="2981" actId="27636"/>
          <ac:spMkLst>
            <pc:docMk/>
            <pc:sldMk cId="3066498584" sldId="412"/>
            <ac:spMk id="4098" creationId="{A7142D9F-DAE9-F85E-3AD5-2EE47BA56F03}"/>
          </ac:spMkLst>
        </pc:spChg>
        <pc:spChg chg="add mod">
          <ac:chgData name="Chittaranjan Hens" userId="6fc03958433e8a43" providerId="LiveId" clId="{309794F8-99CF-4983-9CCF-D5B7BCCE1DF4}" dt="2023-01-25T08:49:28.047" v="2980" actId="27636"/>
          <ac:spMkLst>
            <pc:docMk/>
            <pc:sldMk cId="3066498584" sldId="412"/>
            <ac:spMk id="4099" creationId="{FB1495FF-3AF9-AE8A-5562-F7B8501D935B}"/>
          </ac:spMkLst>
        </pc:spChg>
        <pc:spChg chg="del">
          <ac:chgData name="Chittaranjan Hens" userId="6fc03958433e8a43" providerId="LiveId" clId="{309794F8-99CF-4983-9CCF-D5B7BCCE1DF4}" dt="2023-01-21T10:13:06.095" v="575" actId="478"/>
          <ac:spMkLst>
            <pc:docMk/>
            <pc:sldMk cId="3066498584" sldId="412"/>
            <ac:spMk id="4103" creationId="{7A5BEF94-9DF6-6D0C-DD64-968622DF1FD5}"/>
          </ac:spMkLst>
        </pc:spChg>
        <pc:spChg chg="mod">
          <ac:chgData name="Chittaranjan Hens" userId="6fc03958433e8a43" providerId="LiveId" clId="{309794F8-99CF-4983-9CCF-D5B7BCCE1DF4}" dt="2023-01-21T09:35:50.784" v="246" actId="2711"/>
          <ac:spMkLst>
            <pc:docMk/>
            <pc:sldMk cId="3066498584" sldId="412"/>
            <ac:spMk id="4105" creationId="{C8D38A9A-AEC8-C1D4-0334-601091DC0182}"/>
          </ac:spMkLst>
        </pc:spChg>
        <pc:graphicFrameChg chg="del mod replId">
          <ac:chgData name="Chittaranjan Hens" userId="6fc03958433e8a43" providerId="LiveId" clId="{309794F8-99CF-4983-9CCF-D5B7BCCE1DF4}" dt="2023-01-25T08:49:24.253" v="2938"/>
          <ac:graphicFrameMkLst>
            <pc:docMk/>
            <pc:sldMk cId="3066498584" sldId="412"/>
            <ac:graphicFrameMk id="3" creationId="{A7142D9F-DAE9-F85E-3AD5-2EE47BA56F03}"/>
          </ac:graphicFrameMkLst>
        </pc:graphicFrameChg>
        <pc:graphicFrameChg chg="del mod replId">
          <ac:chgData name="Chittaranjan Hens" userId="6fc03958433e8a43" providerId="LiveId" clId="{309794F8-99CF-4983-9CCF-D5B7BCCE1DF4}" dt="2023-01-25T08:49:24.253" v="2938"/>
          <ac:graphicFrameMkLst>
            <pc:docMk/>
            <pc:sldMk cId="3066498584" sldId="412"/>
            <ac:graphicFrameMk id="6" creationId="{FB1495FF-3AF9-AE8A-5562-F7B8501D935B}"/>
          </ac:graphicFrameMkLst>
        </pc:graphicFrameChg>
        <pc:graphicFrameChg chg="del">
          <ac:chgData name="Chittaranjan Hens" userId="6fc03958433e8a43" providerId="LiveId" clId="{309794F8-99CF-4983-9CCF-D5B7BCCE1DF4}" dt="2023-01-21T09:35:23.473" v="244" actId="478"/>
          <ac:graphicFrameMkLst>
            <pc:docMk/>
            <pc:sldMk cId="3066498584" sldId="412"/>
            <ac:graphicFrameMk id="4100" creationId="{630CAD59-F526-E294-33EB-78AE95994BE1}"/>
          </ac:graphicFrameMkLst>
        </pc:graphicFrameChg>
        <pc:graphicFrameChg chg="del">
          <ac:chgData name="Chittaranjan Hens" userId="6fc03958433e8a43" providerId="LiveId" clId="{309794F8-99CF-4983-9CCF-D5B7BCCE1DF4}" dt="2023-01-21T09:35:23.473" v="244" actId="478"/>
          <ac:graphicFrameMkLst>
            <pc:docMk/>
            <pc:sldMk cId="3066498584" sldId="412"/>
            <ac:graphicFrameMk id="4101" creationId="{192F5250-FFCF-72B9-DE61-241F778A0C8D}"/>
          </ac:graphicFrameMkLst>
        </pc:graphicFrameChg>
        <pc:graphicFrameChg chg="del">
          <ac:chgData name="Chittaranjan Hens" userId="6fc03958433e8a43" providerId="LiveId" clId="{309794F8-99CF-4983-9CCF-D5B7BCCE1DF4}" dt="2023-01-21T09:35:23.473" v="244" actId="478"/>
          <ac:graphicFrameMkLst>
            <pc:docMk/>
            <pc:sldMk cId="3066498584" sldId="412"/>
            <ac:graphicFrameMk id="4102" creationId="{F4713D82-35B1-6597-F32B-B0A5700E7C25}"/>
          </ac:graphicFrameMkLst>
        </pc:graphicFrameChg>
      </pc:sldChg>
      <pc:sldChg chg="addSp delSp modSp add mod">
        <pc:chgData name="Chittaranjan Hens" userId="6fc03958433e8a43" providerId="LiveId" clId="{309794F8-99CF-4983-9CCF-D5B7BCCE1DF4}" dt="2023-01-25T08:49:28.399" v="2986" actId="27636"/>
        <pc:sldMkLst>
          <pc:docMk/>
          <pc:sldMk cId="2881302680" sldId="413"/>
        </pc:sldMkLst>
        <pc:spChg chg="mod">
          <ac:chgData name="Chittaranjan Hens" userId="6fc03958433e8a43" providerId="LiveId" clId="{309794F8-99CF-4983-9CCF-D5B7BCCE1DF4}" dt="2023-01-21T11:34:59.458" v="969" actId="113"/>
          <ac:spMkLst>
            <pc:docMk/>
            <pc:sldMk cId="2881302680" sldId="413"/>
            <ac:spMk id="2" creationId="{4182E756-F85A-FE68-D3D6-AFA6A8F8C43B}"/>
          </ac:spMkLst>
        </pc:spChg>
        <pc:spChg chg="add mod">
          <ac:chgData name="Chittaranjan Hens" userId="6fc03958433e8a43" providerId="LiveId" clId="{309794F8-99CF-4983-9CCF-D5B7BCCE1DF4}" dt="2023-01-25T08:49:28.265" v="2983" actId="27636"/>
          <ac:spMkLst>
            <pc:docMk/>
            <pc:sldMk cId="2881302680" sldId="413"/>
            <ac:spMk id="4098" creationId="{A7142D9F-DAE9-F85E-3AD5-2EE47BA56F03}"/>
          </ac:spMkLst>
        </pc:spChg>
        <pc:spChg chg="add mod">
          <ac:chgData name="Chittaranjan Hens" userId="6fc03958433e8a43" providerId="LiveId" clId="{309794F8-99CF-4983-9CCF-D5B7BCCE1DF4}" dt="2023-01-25T08:49:28.313" v="2984" actId="27636"/>
          <ac:spMkLst>
            <pc:docMk/>
            <pc:sldMk cId="2881302680" sldId="413"/>
            <ac:spMk id="4099" creationId="{FB1495FF-3AF9-AE8A-5562-F7B8501D935B}"/>
          </ac:spMkLst>
        </pc:spChg>
        <pc:spChg chg="add mod">
          <ac:chgData name="Chittaranjan Hens" userId="6fc03958433e8a43" providerId="LiveId" clId="{309794F8-99CF-4983-9CCF-D5B7BCCE1DF4}" dt="2023-01-25T08:49:28.379" v="2985" actId="27636"/>
          <ac:spMkLst>
            <pc:docMk/>
            <pc:sldMk cId="2881302680" sldId="413"/>
            <ac:spMk id="4100" creationId="{630CAD59-F526-E294-33EB-78AE95994BE1}"/>
          </ac:spMkLst>
        </pc:spChg>
        <pc:spChg chg="add mod">
          <ac:chgData name="Chittaranjan Hens" userId="6fc03958433e8a43" providerId="LiveId" clId="{309794F8-99CF-4983-9CCF-D5B7BCCE1DF4}" dt="2023-01-25T08:49:28.209" v="2982" actId="27636"/>
          <ac:spMkLst>
            <pc:docMk/>
            <pc:sldMk cId="2881302680" sldId="413"/>
            <ac:spMk id="4101" creationId="{192F5250-FFCF-72B9-DE61-241F778A0C8D}"/>
          </ac:spMkLst>
        </pc:spChg>
        <pc:spChg chg="add mod">
          <ac:chgData name="Chittaranjan Hens" userId="6fc03958433e8a43" providerId="LiveId" clId="{309794F8-99CF-4983-9CCF-D5B7BCCE1DF4}" dt="2023-01-25T08:49:28.399" v="2986" actId="27636"/>
          <ac:spMkLst>
            <pc:docMk/>
            <pc:sldMk cId="2881302680" sldId="413"/>
            <ac:spMk id="4102" creationId="{F4713D82-35B1-6597-F32B-B0A5700E7C25}"/>
          </ac:spMkLst>
        </pc:spChg>
        <pc:spChg chg="del">
          <ac:chgData name="Chittaranjan Hens" userId="6fc03958433e8a43" providerId="LiveId" clId="{309794F8-99CF-4983-9CCF-D5B7BCCE1DF4}" dt="2023-01-21T10:13:10.740" v="576" actId="478"/>
          <ac:spMkLst>
            <pc:docMk/>
            <pc:sldMk cId="2881302680" sldId="413"/>
            <ac:spMk id="4103" creationId="{7A5BEF94-9DF6-6D0C-DD64-968622DF1FD5}"/>
          </ac:spMkLst>
        </pc:spChg>
        <pc:spChg chg="mod">
          <ac:chgData name="Chittaranjan Hens" userId="6fc03958433e8a43" providerId="LiveId" clId="{309794F8-99CF-4983-9CCF-D5B7BCCE1DF4}" dt="2023-01-21T09:36:46.675" v="291" actId="20577"/>
          <ac:spMkLst>
            <pc:docMk/>
            <pc:sldMk cId="2881302680" sldId="413"/>
            <ac:spMk id="4105" creationId="{C8D38A9A-AEC8-C1D4-0334-601091DC0182}"/>
          </ac:spMkLst>
        </pc:spChg>
        <pc:graphicFrameChg chg="del mod replId">
          <ac:chgData name="Chittaranjan Hens" userId="6fc03958433e8a43" providerId="LiveId" clId="{309794F8-99CF-4983-9CCF-D5B7BCCE1DF4}" dt="2023-01-25T08:49:24.253" v="2938"/>
          <ac:graphicFrameMkLst>
            <pc:docMk/>
            <pc:sldMk cId="2881302680" sldId="413"/>
            <ac:graphicFrameMk id="3" creationId="{A7142D9F-DAE9-F85E-3AD5-2EE47BA56F03}"/>
          </ac:graphicFrameMkLst>
        </pc:graphicFrameChg>
        <pc:graphicFrameChg chg="del mod replId">
          <ac:chgData name="Chittaranjan Hens" userId="6fc03958433e8a43" providerId="LiveId" clId="{309794F8-99CF-4983-9CCF-D5B7BCCE1DF4}" dt="2023-01-25T08:49:24.253" v="2938"/>
          <ac:graphicFrameMkLst>
            <pc:docMk/>
            <pc:sldMk cId="2881302680" sldId="413"/>
            <ac:graphicFrameMk id="6" creationId="{FB1495FF-3AF9-AE8A-5562-F7B8501D935B}"/>
          </ac:graphicFrameMkLst>
        </pc:graphicFrameChg>
        <pc:graphicFrameChg chg="del mod replId">
          <ac:chgData name="Chittaranjan Hens" userId="6fc03958433e8a43" providerId="LiveId" clId="{309794F8-99CF-4983-9CCF-D5B7BCCE1DF4}" dt="2023-01-25T08:49:24.253" v="2938"/>
          <ac:graphicFrameMkLst>
            <pc:docMk/>
            <pc:sldMk cId="2881302680" sldId="413"/>
            <ac:graphicFrameMk id="8" creationId="{630CAD59-F526-E294-33EB-78AE95994BE1}"/>
          </ac:graphicFrameMkLst>
        </pc:graphicFrameChg>
        <pc:graphicFrameChg chg="del mod replId">
          <ac:chgData name="Chittaranjan Hens" userId="6fc03958433e8a43" providerId="LiveId" clId="{309794F8-99CF-4983-9CCF-D5B7BCCE1DF4}" dt="2023-01-25T08:49:24.253" v="2938"/>
          <ac:graphicFrameMkLst>
            <pc:docMk/>
            <pc:sldMk cId="2881302680" sldId="413"/>
            <ac:graphicFrameMk id="10" creationId="{192F5250-FFCF-72B9-DE61-241F778A0C8D}"/>
          </ac:graphicFrameMkLst>
        </pc:graphicFrameChg>
        <pc:graphicFrameChg chg="add del mod replId">
          <ac:chgData name="Chittaranjan Hens" userId="6fc03958433e8a43" providerId="LiveId" clId="{309794F8-99CF-4983-9CCF-D5B7BCCE1DF4}" dt="2023-01-25T08:49:24.253" v="2938"/>
          <ac:graphicFrameMkLst>
            <pc:docMk/>
            <pc:sldMk cId="2881302680" sldId="413"/>
            <ac:graphicFrameMk id="12" creationId="{F4713D82-35B1-6597-F32B-B0A5700E7C25}"/>
          </ac:graphicFrameMkLst>
        </pc:graphicFrameChg>
      </pc:sldChg>
      <pc:sldChg chg="add del">
        <pc:chgData name="Chittaranjan Hens" userId="6fc03958433e8a43" providerId="LiveId" clId="{309794F8-99CF-4983-9CCF-D5B7BCCE1DF4}" dt="2023-01-21T09:48:36.677" v="328" actId="47"/>
        <pc:sldMkLst>
          <pc:docMk/>
          <pc:sldMk cId="166049264" sldId="414"/>
        </pc:sldMkLst>
      </pc:sldChg>
      <pc:sldChg chg="addSp delSp modSp add mod ord">
        <pc:chgData name="Chittaranjan Hens" userId="6fc03958433e8a43" providerId="LiveId" clId="{309794F8-99CF-4983-9CCF-D5B7BCCE1DF4}" dt="2023-01-25T08:49:28.581" v="2989" actId="27636"/>
        <pc:sldMkLst>
          <pc:docMk/>
          <pc:sldMk cId="1333430897" sldId="415"/>
        </pc:sldMkLst>
        <pc:spChg chg="mod">
          <ac:chgData name="Chittaranjan Hens" userId="6fc03958433e8a43" providerId="LiveId" clId="{309794F8-99CF-4983-9CCF-D5B7BCCE1DF4}" dt="2023-01-21T11:34:50.724" v="967" actId="113"/>
          <ac:spMkLst>
            <pc:docMk/>
            <pc:sldMk cId="1333430897" sldId="415"/>
            <ac:spMk id="3" creationId="{803EF8A2-813D-087D-0973-EA582F68D86F}"/>
          </ac:spMkLst>
        </pc:spChg>
        <pc:spChg chg="add mod">
          <ac:chgData name="Chittaranjan Hens" userId="6fc03958433e8a43" providerId="LiveId" clId="{309794F8-99CF-4983-9CCF-D5B7BCCE1DF4}" dt="2023-01-25T08:49:28.466" v="2987" actId="27636"/>
          <ac:spMkLst>
            <pc:docMk/>
            <pc:sldMk cId="1333430897" sldId="415"/>
            <ac:spMk id="5122" creationId="{177A508A-70C8-28CA-922D-374CC38A976A}"/>
          </ac:spMkLst>
        </pc:spChg>
        <pc:spChg chg="add mod">
          <ac:chgData name="Chittaranjan Hens" userId="6fc03958433e8a43" providerId="LiveId" clId="{309794F8-99CF-4983-9CCF-D5B7BCCE1DF4}" dt="2023-01-25T08:49:28.581" v="2989" actId="27636"/>
          <ac:spMkLst>
            <pc:docMk/>
            <pc:sldMk cId="1333430897" sldId="415"/>
            <ac:spMk id="5123" creationId="{E45A5FD2-5C75-48B1-716A-ED448DAFBE76}"/>
          </ac:spMkLst>
        </pc:spChg>
        <pc:spChg chg="add mod">
          <ac:chgData name="Chittaranjan Hens" userId="6fc03958433e8a43" providerId="LiveId" clId="{309794F8-99CF-4983-9CCF-D5B7BCCE1DF4}" dt="2023-01-25T08:49:28.564" v="2988" actId="27636"/>
          <ac:spMkLst>
            <pc:docMk/>
            <pc:sldMk cId="1333430897" sldId="415"/>
            <ac:spMk id="5124" creationId="{385D5E63-2C4B-48D5-332D-D98DCF90DFF4}"/>
          </ac:spMkLst>
        </pc:spChg>
        <pc:spChg chg="del">
          <ac:chgData name="Chittaranjan Hens" userId="6fc03958433e8a43" providerId="LiveId" clId="{309794F8-99CF-4983-9CCF-D5B7BCCE1DF4}" dt="2023-01-21T10:13:14.202" v="577" actId="478"/>
          <ac:spMkLst>
            <pc:docMk/>
            <pc:sldMk cId="1333430897" sldId="415"/>
            <ac:spMk id="5128" creationId="{C8C409A4-79EC-A37C-80CA-53EDF3BCC392}"/>
          </ac:spMkLst>
        </pc:spChg>
        <pc:spChg chg="mod">
          <ac:chgData name="Chittaranjan Hens" userId="6fc03958433e8a43" providerId="LiveId" clId="{309794F8-99CF-4983-9CCF-D5B7BCCE1DF4}" dt="2023-01-21T10:08:47.145" v="523" actId="20577"/>
          <ac:spMkLst>
            <pc:docMk/>
            <pc:sldMk cId="1333430897" sldId="415"/>
            <ac:spMk id="5130" creationId="{2059CBC7-5FD0-363E-A717-16CCAF84FCF2}"/>
          </ac:spMkLst>
        </pc:spChg>
        <pc:graphicFrameChg chg="del mod replId">
          <ac:chgData name="Chittaranjan Hens" userId="6fc03958433e8a43" providerId="LiveId" clId="{309794F8-99CF-4983-9CCF-D5B7BCCE1DF4}" dt="2023-01-25T08:49:24.253" v="2938"/>
          <ac:graphicFrameMkLst>
            <pc:docMk/>
            <pc:sldMk cId="1333430897" sldId="415"/>
            <ac:graphicFrameMk id="2" creationId="{177A508A-70C8-28CA-922D-374CC38A976A}"/>
          </ac:graphicFrameMkLst>
        </pc:graphicFrameChg>
        <pc:graphicFrameChg chg="del mod replId">
          <ac:chgData name="Chittaranjan Hens" userId="6fc03958433e8a43" providerId="LiveId" clId="{309794F8-99CF-4983-9CCF-D5B7BCCE1DF4}" dt="2023-01-25T08:49:24.253" v="2938"/>
          <ac:graphicFrameMkLst>
            <pc:docMk/>
            <pc:sldMk cId="1333430897" sldId="415"/>
            <ac:graphicFrameMk id="6" creationId="{E45A5FD2-5C75-48B1-716A-ED448DAFBE76}"/>
          </ac:graphicFrameMkLst>
        </pc:graphicFrameChg>
        <pc:graphicFrameChg chg="del mod replId">
          <ac:chgData name="Chittaranjan Hens" userId="6fc03958433e8a43" providerId="LiveId" clId="{309794F8-99CF-4983-9CCF-D5B7BCCE1DF4}" dt="2023-01-25T08:49:24.253" v="2938"/>
          <ac:graphicFrameMkLst>
            <pc:docMk/>
            <pc:sldMk cId="1333430897" sldId="415"/>
            <ac:graphicFrameMk id="8" creationId="{385D5E63-2C4B-48D5-332D-D98DCF90DFF4}"/>
          </ac:graphicFrameMkLst>
        </pc:graphicFrameChg>
        <pc:graphicFrameChg chg="del">
          <ac:chgData name="Chittaranjan Hens" userId="6fc03958433e8a43" providerId="LiveId" clId="{309794F8-99CF-4983-9CCF-D5B7BCCE1DF4}" dt="2023-01-21T09:48:48.781" v="330" actId="478"/>
          <ac:graphicFrameMkLst>
            <pc:docMk/>
            <pc:sldMk cId="1333430897" sldId="415"/>
            <ac:graphicFrameMk id="5125" creationId="{9B81DF31-5A6B-B125-DEC0-3E7BA7A4CD5D}"/>
          </ac:graphicFrameMkLst>
        </pc:graphicFrameChg>
        <pc:graphicFrameChg chg="del">
          <ac:chgData name="Chittaranjan Hens" userId="6fc03958433e8a43" providerId="LiveId" clId="{309794F8-99CF-4983-9CCF-D5B7BCCE1DF4}" dt="2023-01-21T09:48:48.781" v="330" actId="478"/>
          <ac:graphicFrameMkLst>
            <pc:docMk/>
            <pc:sldMk cId="1333430897" sldId="415"/>
            <ac:graphicFrameMk id="5126" creationId="{9F02FEDF-A597-CAA6-10C8-FCDEEF666688}"/>
          </ac:graphicFrameMkLst>
        </pc:graphicFrameChg>
        <pc:graphicFrameChg chg="del">
          <ac:chgData name="Chittaranjan Hens" userId="6fc03958433e8a43" providerId="LiveId" clId="{309794F8-99CF-4983-9CCF-D5B7BCCE1DF4}" dt="2023-01-21T09:48:48.781" v="330" actId="478"/>
          <ac:graphicFrameMkLst>
            <pc:docMk/>
            <pc:sldMk cId="1333430897" sldId="415"/>
            <ac:graphicFrameMk id="5127" creationId="{69CE7186-D001-5B8B-426C-C7D9FF24582E}"/>
          </ac:graphicFrameMkLst>
        </pc:graphicFrameChg>
      </pc:sldChg>
      <pc:sldChg chg="addSp delSp modSp add mod">
        <pc:chgData name="Chittaranjan Hens" userId="6fc03958433e8a43" providerId="LiveId" clId="{309794F8-99CF-4983-9CCF-D5B7BCCE1DF4}" dt="2023-01-25T08:49:29.446" v="3002" actId="27636"/>
        <pc:sldMkLst>
          <pc:docMk/>
          <pc:sldMk cId="328758699" sldId="416"/>
        </pc:sldMkLst>
        <pc:spChg chg="add mod">
          <ac:chgData name="Chittaranjan Hens" userId="6fc03958433e8a43" providerId="LiveId" clId="{309794F8-99CF-4983-9CCF-D5B7BCCE1DF4}" dt="2023-01-21T10:09:35.050" v="538" actId="14100"/>
          <ac:spMkLst>
            <pc:docMk/>
            <pc:sldMk cId="328758699" sldId="416"/>
            <ac:spMk id="3" creationId="{42AA69F6-8376-67B3-9236-758DCDED4E78}"/>
          </ac:spMkLst>
        </pc:spChg>
        <pc:spChg chg="del mod">
          <ac:chgData name="Chittaranjan Hens" userId="6fc03958433e8a43" providerId="LiveId" clId="{309794F8-99CF-4983-9CCF-D5B7BCCE1DF4}" dt="2023-01-21T10:10:09.029" v="543" actId="478"/>
          <ac:spMkLst>
            <pc:docMk/>
            <pc:sldMk cId="328758699" sldId="416"/>
            <ac:spMk id="4" creationId="{E02EA349-8878-44BE-279E-E777C275A48E}"/>
          </ac:spMkLst>
        </pc:spChg>
        <pc:spChg chg="add del mod">
          <ac:chgData name="Chittaranjan Hens" userId="6fc03958433e8a43" providerId="LiveId" clId="{309794F8-99CF-4983-9CCF-D5B7BCCE1DF4}" dt="2023-01-21T10:10:14.384" v="544" actId="478"/>
          <ac:spMkLst>
            <pc:docMk/>
            <pc:sldMk cId="328758699" sldId="416"/>
            <ac:spMk id="7" creationId="{16AC966A-D0FE-5CD4-8845-601B31438AAC}"/>
          </ac:spMkLst>
        </pc:spChg>
        <pc:spChg chg="add mod">
          <ac:chgData name="Chittaranjan Hens" userId="6fc03958433e8a43" providerId="LiveId" clId="{309794F8-99CF-4983-9CCF-D5B7BCCE1DF4}" dt="2023-01-21T11:36:32.118" v="981" actId="404"/>
          <ac:spMkLst>
            <pc:docMk/>
            <pc:sldMk cId="328758699" sldId="416"/>
            <ac:spMk id="8" creationId="{B176985A-5054-FCB5-DB11-4DC6A8818380}"/>
          </ac:spMkLst>
        </pc:spChg>
        <pc:spChg chg="add mod">
          <ac:chgData name="Chittaranjan Hens" userId="6fc03958433e8a43" providerId="LiveId" clId="{309794F8-99CF-4983-9CCF-D5B7BCCE1DF4}" dt="2023-01-25T08:49:29.183" v="2999" actId="27636"/>
          <ac:spMkLst>
            <pc:docMk/>
            <pc:sldMk cId="328758699" sldId="416"/>
            <ac:spMk id="6146" creationId="{D604D561-C96F-3E5D-D286-38B6EBC37309}"/>
          </ac:spMkLst>
        </pc:spChg>
        <pc:spChg chg="add mod">
          <ac:chgData name="Chittaranjan Hens" userId="6fc03958433e8a43" providerId="LiveId" clId="{309794F8-99CF-4983-9CCF-D5B7BCCE1DF4}" dt="2023-01-25T08:49:29.145" v="2998" actId="27636"/>
          <ac:spMkLst>
            <pc:docMk/>
            <pc:sldMk cId="328758699" sldId="416"/>
            <ac:spMk id="6147" creationId="{DCC59F57-DE1A-F299-93BB-7595845C929F}"/>
          </ac:spMkLst>
        </pc:spChg>
        <pc:spChg chg="add mod">
          <ac:chgData name="Chittaranjan Hens" userId="6fc03958433e8a43" providerId="LiveId" clId="{309794F8-99CF-4983-9CCF-D5B7BCCE1DF4}" dt="2023-01-25T08:49:29.270" v="3000" actId="27636"/>
          <ac:spMkLst>
            <pc:docMk/>
            <pc:sldMk cId="328758699" sldId="416"/>
            <ac:spMk id="6148" creationId="{F0586BC2-B6EA-6E79-E7DB-18769FABC1ED}"/>
          </ac:spMkLst>
        </pc:spChg>
        <pc:spChg chg="add mod">
          <ac:chgData name="Chittaranjan Hens" userId="6fc03958433e8a43" providerId="LiveId" clId="{309794F8-99CF-4983-9CCF-D5B7BCCE1DF4}" dt="2023-01-25T08:49:29.387" v="3001" actId="27636"/>
          <ac:spMkLst>
            <pc:docMk/>
            <pc:sldMk cId="328758699" sldId="416"/>
            <ac:spMk id="6149" creationId="{3105E49E-3640-FD1D-FED9-65226524A602}"/>
          </ac:spMkLst>
        </pc:spChg>
        <pc:spChg chg="add mod">
          <ac:chgData name="Chittaranjan Hens" userId="6fc03958433e8a43" providerId="LiveId" clId="{309794F8-99CF-4983-9CCF-D5B7BCCE1DF4}" dt="2023-01-25T08:49:29.446" v="3002" actId="27636"/>
          <ac:spMkLst>
            <pc:docMk/>
            <pc:sldMk cId="328758699" sldId="416"/>
            <ac:spMk id="6150" creationId="{44419ABE-82D9-1D55-BB5C-6AF1A2CC497C}"/>
          </ac:spMkLst>
        </pc:spChg>
        <pc:spChg chg="mod">
          <ac:chgData name="Chittaranjan Hens" userId="6fc03958433e8a43" providerId="LiveId" clId="{309794F8-99CF-4983-9CCF-D5B7BCCE1DF4}" dt="2023-01-21T10:47:06.132" v="684" actId="20577"/>
          <ac:spMkLst>
            <pc:docMk/>
            <pc:sldMk cId="328758699" sldId="416"/>
            <ac:spMk id="6154" creationId="{386DCE0D-111E-564E-AB25-1B98D0E971B5}"/>
          </ac:spMkLst>
        </pc:spChg>
        <pc:graphicFrameChg chg="del mod replId">
          <ac:chgData name="Chittaranjan Hens" userId="6fc03958433e8a43" providerId="LiveId" clId="{309794F8-99CF-4983-9CCF-D5B7BCCE1DF4}" dt="2023-01-25T08:49:24.253" v="2938"/>
          <ac:graphicFrameMkLst>
            <pc:docMk/>
            <pc:sldMk cId="328758699" sldId="416"/>
            <ac:graphicFrameMk id="2" creationId="{D604D561-C96F-3E5D-D286-38B6EBC37309}"/>
          </ac:graphicFrameMkLst>
        </pc:graphicFrameChg>
        <pc:graphicFrameChg chg="del mod replId">
          <ac:chgData name="Chittaranjan Hens" userId="6fc03958433e8a43" providerId="LiveId" clId="{309794F8-99CF-4983-9CCF-D5B7BCCE1DF4}" dt="2023-01-25T08:49:24.253" v="2938"/>
          <ac:graphicFrameMkLst>
            <pc:docMk/>
            <pc:sldMk cId="328758699" sldId="416"/>
            <ac:graphicFrameMk id="6" creationId="{DCC59F57-DE1A-F299-93BB-7595845C929F}"/>
          </ac:graphicFrameMkLst>
        </pc:graphicFrameChg>
        <pc:graphicFrameChg chg="del mod replId">
          <ac:chgData name="Chittaranjan Hens" userId="6fc03958433e8a43" providerId="LiveId" clId="{309794F8-99CF-4983-9CCF-D5B7BCCE1DF4}" dt="2023-01-25T08:49:24.253" v="2938"/>
          <ac:graphicFrameMkLst>
            <pc:docMk/>
            <pc:sldMk cId="328758699" sldId="416"/>
            <ac:graphicFrameMk id="9" creationId="{F0586BC2-B6EA-6E79-E7DB-18769FABC1ED}"/>
          </ac:graphicFrameMkLst>
        </pc:graphicFrameChg>
        <pc:graphicFrameChg chg="del mod replId">
          <ac:chgData name="Chittaranjan Hens" userId="6fc03958433e8a43" providerId="LiveId" clId="{309794F8-99CF-4983-9CCF-D5B7BCCE1DF4}" dt="2023-01-25T08:49:24.253" v="2938"/>
          <ac:graphicFrameMkLst>
            <pc:docMk/>
            <pc:sldMk cId="328758699" sldId="416"/>
            <ac:graphicFrameMk id="11" creationId="{3105E49E-3640-FD1D-FED9-65226524A602}"/>
          </ac:graphicFrameMkLst>
        </pc:graphicFrameChg>
        <pc:graphicFrameChg chg="del mod replId">
          <ac:chgData name="Chittaranjan Hens" userId="6fc03958433e8a43" providerId="LiveId" clId="{309794F8-99CF-4983-9CCF-D5B7BCCE1DF4}" dt="2023-01-25T08:49:24.253" v="2938"/>
          <ac:graphicFrameMkLst>
            <pc:docMk/>
            <pc:sldMk cId="328758699" sldId="416"/>
            <ac:graphicFrameMk id="13" creationId="{44419ABE-82D9-1D55-BB5C-6AF1A2CC497C}"/>
          </ac:graphicFrameMkLst>
        </pc:graphicFrameChg>
        <pc:graphicFrameChg chg="del">
          <ac:chgData name="Chittaranjan Hens" userId="6fc03958433e8a43" providerId="LiveId" clId="{309794F8-99CF-4983-9CCF-D5B7BCCE1DF4}" dt="2023-01-21T10:04:37.746" v="459" actId="478"/>
          <ac:graphicFrameMkLst>
            <pc:docMk/>
            <pc:sldMk cId="328758699" sldId="416"/>
            <ac:graphicFrameMk id="6151" creationId="{FB5FA6D7-17E3-6C6B-9B63-E8A1E2907C12}"/>
          </ac:graphicFrameMkLst>
        </pc:graphicFrameChg>
      </pc:sldChg>
      <pc:sldChg chg="add del">
        <pc:chgData name="Chittaranjan Hens" userId="6fc03958433e8a43" providerId="LiveId" clId="{309794F8-99CF-4983-9CCF-D5B7BCCE1DF4}" dt="2023-01-21T09:52:20.298" v="390" actId="47"/>
        <pc:sldMkLst>
          <pc:docMk/>
          <pc:sldMk cId="2889263971" sldId="417"/>
        </pc:sldMkLst>
      </pc:sldChg>
      <pc:sldChg chg="modSp add del mod">
        <pc:chgData name="Chittaranjan Hens" userId="6fc03958433e8a43" providerId="LiveId" clId="{309794F8-99CF-4983-9CCF-D5B7BCCE1DF4}" dt="2023-01-21T10:07:29.655" v="486" actId="47"/>
        <pc:sldMkLst>
          <pc:docMk/>
          <pc:sldMk cId="3729457274" sldId="417"/>
        </pc:sldMkLst>
        <pc:spChg chg="mod">
          <ac:chgData name="Chittaranjan Hens" userId="6fc03958433e8a43" providerId="LiveId" clId="{309794F8-99CF-4983-9CCF-D5B7BCCE1DF4}" dt="2023-01-21T09:53:07.396" v="395" actId="2711"/>
          <ac:spMkLst>
            <pc:docMk/>
            <pc:sldMk cId="3729457274" sldId="417"/>
            <ac:spMk id="6154" creationId="{386DCE0D-111E-564E-AB25-1B98D0E971B5}"/>
          </ac:spMkLst>
        </pc:spChg>
        <pc:graphicFrameChg chg="mod">
          <ac:chgData name="Chittaranjan Hens" userId="6fc03958433e8a43" providerId="LiveId" clId="{309794F8-99CF-4983-9CCF-D5B7BCCE1DF4}" dt="2023-01-21T09:53:11.474" v="396" actId="1076"/>
          <ac:graphicFrameMkLst>
            <pc:docMk/>
            <pc:sldMk cId="3729457274" sldId="417"/>
            <ac:graphicFrameMk id="6146" creationId="{D604D561-C96F-3E5D-D286-38B6EBC37309}"/>
          </ac:graphicFrameMkLst>
        </pc:graphicFrameChg>
      </pc:sldChg>
      <pc:sldChg chg="addSp delSp modSp add mod">
        <pc:chgData name="Chittaranjan Hens" userId="6fc03958433e8a43" providerId="LiveId" clId="{309794F8-99CF-4983-9CCF-D5B7BCCE1DF4}" dt="2023-01-25T08:49:29.800" v="3007" actId="27636"/>
        <pc:sldMkLst>
          <pc:docMk/>
          <pc:sldMk cId="2718063657" sldId="418"/>
        </pc:sldMkLst>
        <pc:spChg chg="add del mod">
          <ac:chgData name="Chittaranjan Hens" userId="6fc03958433e8a43" providerId="LiveId" clId="{309794F8-99CF-4983-9CCF-D5B7BCCE1DF4}" dt="2023-01-21T10:06:41.185" v="475"/>
          <ac:spMkLst>
            <pc:docMk/>
            <pc:sldMk cId="2718063657" sldId="418"/>
            <ac:spMk id="2" creationId="{30A7DC94-16C0-75B4-7432-514595B1525B}"/>
          </ac:spMkLst>
        </pc:spChg>
        <pc:spChg chg="del">
          <ac:chgData name="Chittaranjan Hens" userId="6fc03958433e8a43" providerId="LiveId" clId="{309794F8-99CF-4983-9CCF-D5B7BCCE1DF4}" dt="2023-01-21T10:18:10.905" v="618" actId="478"/>
          <ac:spMkLst>
            <pc:docMk/>
            <pc:sldMk cId="2718063657" sldId="418"/>
            <ac:spMk id="3" creationId="{42AA69F6-8376-67B3-9236-758DCDED4E78}"/>
          </ac:spMkLst>
        </pc:spChg>
        <pc:spChg chg="mod">
          <ac:chgData name="Chittaranjan Hens" userId="6fc03958433e8a43" providerId="LiveId" clId="{309794F8-99CF-4983-9CCF-D5B7BCCE1DF4}" dt="2023-01-21T11:35:54.668" v="976" actId="113"/>
          <ac:spMkLst>
            <pc:docMk/>
            <pc:sldMk cId="2718063657" sldId="418"/>
            <ac:spMk id="4" creationId="{E02EA349-8878-44BE-279E-E777C275A48E}"/>
          </ac:spMkLst>
        </pc:spChg>
        <pc:spChg chg="add del mod">
          <ac:chgData name="Chittaranjan Hens" userId="6fc03958433e8a43" providerId="LiveId" clId="{309794F8-99CF-4983-9CCF-D5B7BCCE1DF4}" dt="2023-01-21T10:06:44.728" v="477"/>
          <ac:spMkLst>
            <pc:docMk/>
            <pc:sldMk cId="2718063657" sldId="418"/>
            <ac:spMk id="7" creationId="{08ABB46A-B5AE-0BE9-374F-02D120D05EB5}"/>
          </ac:spMkLst>
        </pc:spChg>
        <pc:spChg chg="add mod">
          <ac:chgData name="Chittaranjan Hens" userId="6fc03958433e8a43" providerId="LiveId" clId="{309794F8-99CF-4983-9CCF-D5B7BCCE1DF4}" dt="2023-01-21T10:46:45.224" v="683" actId="20577"/>
          <ac:spMkLst>
            <pc:docMk/>
            <pc:sldMk cId="2718063657" sldId="418"/>
            <ac:spMk id="9" creationId="{2B097711-209B-53BC-6A84-9713AB702F08}"/>
          </ac:spMkLst>
        </pc:spChg>
        <pc:spChg chg="add mod">
          <ac:chgData name="Chittaranjan Hens" userId="6fc03958433e8a43" providerId="LiveId" clId="{309794F8-99CF-4983-9CCF-D5B7BCCE1DF4}" dt="2023-01-21T10:46:25.487" v="674" actId="1076"/>
          <ac:spMkLst>
            <pc:docMk/>
            <pc:sldMk cId="2718063657" sldId="418"/>
            <ac:spMk id="11" creationId="{013FA730-192A-6FEF-D4B5-81AE89CF5116}"/>
          </ac:spMkLst>
        </pc:spChg>
        <pc:spChg chg="add mod">
          <ac:chgData name="Chittaranjan Hens" userId="6fc03958433e8a43" providerId="LiveId" clId="{309794F8-99CF-4983-9CCF-D5B7BCCE1DF4}" dt="2023-01-21T10:18:22.275" v="621"/>
          <ac:spMkLst>
            <pc:docMk/>
            <pc:sldMk cId="2718063657" sldId="418"/>
            <ac:spMk id="12" creationId="{1AF72D0D-A4A2-9F9C-E2C0-60ADBFB2A3C0}"/>
          </ac:spMkLst>
        </pc:spChg>
        <pc:spChg chg="add mod">
          <ac:chgData name="Chittaranjan Hens" userId="6fc03958433e8a43" providerId="LiveId" clId="{309794F8-99CF-4983-9CCF-D5B7BCCE1DF4}" dt="2023-01-25T08:49:29.587" v="3004" actId="27636"/>
          <ac:spMkLst>
            <pc:docMk/>
            <pc:sldMk cId="2718063657" sldId="418"/>
            <ac:spMk id="6146" creationId="{D604D561-C96F-3E5D-D286-38B6EBC37309}"/>
          </ac:spMkLst>
        </pc:spChg>
        <pc:spChg chg="add mod">
          <ac:chgData name="Chittaranjan Hens" userId="6fc03958433e8a43" providerId="LiveId" clId="{309794F8-99CF-4983-9CCF-D5B7BCCE1DF4}" dt="2023-01-25T08:49:29.800" v="3007" actId="27636"/>
          <ac:spMkLst>
            <pc:docMk/>
            <pc:sldMk cId="2718063657" sldId="418"/>
            <ac:spMk id="6147" creationId="{DCC59F57-DE1A-F299-93BB-7595845C929F}"/>
          </ac:spMkLst>
        </pc:spChg>
        <pc:spChg chg="add mod">
          <ac:chgData name="Chittaranjan Hens" userId="6fc03958433e8a43" providerId="LiveId" clId="{309794F8-99CF-4983-9CCF-D5B7BCCE1DF4}" dt="2023-01-25T08:49:29.783" v="3006" actId="27636"/>
          <ac:spMkLst>
            <pc:docMk/>
            <pc:sldMk cId="2718063657" sldId="418"/>
            <ac:spMk id="6148" creationId="{F0586BC2-B6EA-6E79-E7DB-18769FABC1ED}"/>
          </ac:spMkLst>
        </pc:spChg>
        <pc:spChg chg="add mod">
          <ac:chgData name="Chittaranjan Hens" userId="6fc03958433e8a43" providerId="LiveId" clId="{309794F8-99CF-4983-9CCF-D5B7BCCE1DF4}" dt="2023-01-25T08:49:29.697" v="3005" actId="27636"/>
          <ac:spMkLst>
            <pc:docMk/>
            <pc:sldMk cId="2718063657" sldId="418"/>
            <ac:spMk id="6149" creationId="{3105E49E-3640-FD1D-FED9-65226524A602}"/>
          </ac:spMkLst>
        </pc:spChg>
        <pc:spChg chg="add mod">
          <ac:chgData name="Chittaranjan Hens" userId="6fc03958433e8a43" providerId="LiveId" clId="{309794F8-99CF-4983-9CCF-D5B7BCCE1DF4}" dt="2023-01-25T08:49:29.551" v="3003" actId="27636"/>
          <ac:spMkLst>
            <pc:docMk/>
            <pc:sldMk cId="2718063657" sldId="418"/>
            <ac:spMk id="6150" creationId="{44419ABE-82D9-1D55-BB5C-6AF1A2CC497C}"/>
          </ac:spMkLst>
        </pc:spChg>
        <pc:spChg chg="del">
          <ac:chgData name="Chittaranjan Hens" userId="6fc03958433e8a43" providerId="LiveId" clId="{309794F8-99CF-4983-9CCF-D5B7BCCE1DF4}" dt="2023-01-21T10:13:33.179" v="581" actId="478"/>
          <ac:spMkLst>
            <pc:docMk/>
            <pc:sldMk cId="2718063657" sldId="418"/>
            <ac:spMk id="6152" creationId="{55939299-A0A7-89D4-0FF4-2A13A25161AB}"/>
          </ac:spMkLst>
        </pc:spChg>
        <pc:spChg chg="mod">
          <ac:chgData name="Chittaranjan Hens" userId="6fc03958433e8a43" providerId="LiveId" clId="{309794F8-99CF-4983-9CCF-D5B7BCCE1DF4}" dt="2023-01-21T10:10:02.244" v="542" actId="14100"/>
          <ac:spMkLst>
            <pc:docMk/>
            <pc:sldMk cId="2718063657" sldId="418"/>
            <ac:spMk id="6154" creationId="{386DCE0D-111E-564E-AB25-1B98D0E971B5}"/>
          </ac:spMkLst>
        </pc:spChg>
        <pc:graphicFrameChg chg="del mod replId">
          <ac:chgData name="Chittaranjan Hens" userId="6fc03958433e8a43" providerId="LiveId" clId="{309794F8-99CF-4983-9CCF-D5B7BCCE1DF4}" dt="2023-01-25T08:49:24.253" v="2938"/>
          <ac:graphicFrameMkLst>
            <pc:docMk/>
            <pc:sldMk cId="2718063657" sldId="418"/>
            <ac:graphicFrameMk id="2" creationId="{D604D561-C96F-3E5D-D286-38B6EBC37309}"/>
          </ac:graphicFrameMkLst>
        </pc:graphicFrameChg>
        <pc:graphicFrameChg chg="add del mod">
          <ac:chgData name="Chittaranjan Hens" userId="6fc03958433e8a43" providerId="LiveId" clId="{309794F8-99CF-4983-9CCF-D5B7BCCE1DF4}" dt="2023-01-21T10:06:41.185" v="475"/>
          <ac:graphicFrameMkLst>
            <pc:docMk/>
            <pc:sldMk cId="2718063657" sldId="418"/>
            <ac:graphicFrameMk id="6" creationId="{66156429-B847-DF90-0B45-A59D2D1A4B82}"/>
          </ac:graphicFrameMkLst>
        </pc:graphicFrameChg>
        <pc:graphicFrameChg chg="del mod replId">
          <ac:chgData name="Chittaranjan Hens" userId="6fc03958433e8a43" providerId="LiveId" clId="{309794F8-99CF-4983-9CCF-D5B7BCCE1DF4}" dt="2023-01-25T08:49:24.253" v="2938"/>
          <ac:graphicFrameMkLst>
            <pc:docMk/>
            <pc:sldMk cId="2718063657" sldId="418"/>
            <ac:graphicFrameMk id="6" creationId="{DCC59F57-DE1A-F299-93BB-7595845C929F}"/>
          </ac:graphicFrameMkLst>
        </pc:graphicFrameChg>
        <pc:graphicFrameChg chg="add del mod">
          <ac:chgData name="Chittaranjan Hens" userId="6fc03958433e8a43" providerId="LiveId" clId="{309794F8-99CF-4983-9CCF-D5B7BCCE1DF4}" dt="2023-01-21T10:06:44.728" v="477"/>
          <ac:graphicFrameMkLst>
            <pc:docMk/>
            <pc:sldMk cId="2718063657" sldId="418"/>
            <ac:graphicFrameMk id="8" creationId="{1DCF6875-2342-E49F-343C-E8CF160E9B45}"/>
          </ac:graphicFrameMkLst>
        </pc:graphicFrameChg>
        <pc:graphicFrameChg chg="del mod replId">
          <ac:chgData name="Chittaranjan Hens" userId="6fc03958433e8a43" providerId="LiveId" clId="{309794F8-99CF-4983-9CCF-D5B7BCCE1DF4}" dt="2023-01-25T08:49:24.253" v="2938"/>
          <ac:graphicFrameMkLst>
            <pc:docMk/>
            <pc:sldMk cId="2718063657" sldId="418"/>
            <ac:graphicFrameMk id="8" creationId="{F0586BC2-B6EA-6E79-E7DB-18769FABC1ED}"/>
          </ac:graphicFrameMkLst>
        </pc:graphicFrameChg>
        <pc:graphicFrameChg chg="add del mod replId">
          <ac:chgData name="Chittaranjan Hens" userId="6fc03958433e8a43" providerId="LiveId" clId="{309794F8-99CF-4983-9CCF-D5B7BCCE1DF4}" dt="2023-01-21T10:46:01.537" v="665"/>
          <ac:graphicFrameMkLst>
            <pc:docMk/>
            <pc:sldMk cId="2718063657" sldId="418"/>
            <ac:graphicFrameMk id="13" creationId="{2B097711-209B-53BC-6A84-9713AB702F08}"/>
          </ac:graphicFrameMkLst>
        </pc:graphicFrameChg>
        <pc:graphicFrameChg chg="del mod replId">
          <ac:chgData name="Chittaranjan Hens" userId="6fc03958433e8a43" providerId="LiveId" clId="{309794F8-99CF-4983-9CCF-D5B7BCCE1DF4}" dt="2023-01-25T08:49:24.253" v="2938"/>
          <ac:graphicFrameMkLst>
            <pc:docMk/>
            <pc:sldMk cId="2718063657" sldId="418"/>
            <ac:graphicFrameMk id="13" creationId="{3105E49E-3640-FD1D-FED9-65226524A602}"/>
          </ac:graphicFrameMkLst>
        </pc:graphicFrameChg>
        <pc:graphicFrameChg chg="del mod replId">
          <ac:chgData name="Chittaranjan Hens" userId="6fc03958433e8a43" providerId="LiveId" clId="{309794F8-99CF-4983-9CCF-D5B7BCCE1DF4}" dt="2023-01-25T08:49:24.253" v="2938"/>
          <ac:graphicFrameMkLst>
            <pc:docMk/>
            <pc:sldMk cId="2718063657" sldId="418"/>
            <ac:graphicFrameMk id="15" creationId="{44419ABE-82D9-1D55-BB5C-6AF1A2CC497C}"/>
          </ac:graphicFrameMkLst>
        </pc:graphicFrameChg>
      </pc:sldChg>
      <pc:sldChg chg="add del">
        <pc:chgData name="Chittaranjan Hens" userId="6fc03958433e8a43" providerId="LiveId" clId="{309794F8-99CF-4983-9CCF-D5B7BCCE1DF4}" dt="2023-01-21T10:03:52.454" v="456" actId="47"/>
        <pc:sldMkLst>
          <pc:docMk/>
          <pc:sldMk cId="4247875301" sldId="418"/>
        </pc:sldMkLst>
      </pc:sldChg>
      <pc:sldChg chg="addSp delSp modSp add mod ord">
        <pc:chgData name="Chittaranjan Hens" userId="6fc03958433e8a43" providerId="LiveId" clId="{309794F8-99CF-4983-9CCF-D5B7BCCE1DF4}" dt="2023-01-25T08:49:30.225" v="3010" actId="27636"/>
        <pc:sldMkLst>
          <pc:docMk/>
          <pc:sldMk cId="3425688704" sldId="419"/>
        </pc:sldMkLst>
        <pc:spChg chg="add mod">
          <ac:chgData name="Chittaranjan Hens" userId="6fc03958433e8a43" providerId="LiveId" clId="{309794F8-99CF-4983-9CCF-D5B7BCCE1DF4}" dt="2023-01-25T08:49:30.196" v="3009" actId="27636"/>
          <ac:spMkLst>
            <pc:docMk/>
            <pc:sldMk cId="3425688704" sldId="419"/>
            <ac:spMk id="7170" creationId="{49BB6D19-C2B4-E573-97DB-2847AF60103B}"/>
          </ac:spMkLst>
        </pc:spChg>
        <pc:spChg chg="add mod">
          <ac:chgData name="Chittaranjan Hens" userId="6fc03958433e8a43" providerId="LiveId" clId="{309794F8-99CF-4983-9CCF-D5B7BCCE1DF4}" dt="2023-01-25T08:49:30.225" v="3010" actId="27636"/>
          <ac:spMkLst>
            <pc:docMk/>
            <pc:sldMk cId="3425688704" sldId="419"/>
            <ac:spMk id="7171" creationId="{B3C0C4C9-C99C-D3BC-4D50-BEA80BF6AD93}"/>
          </ac:spMkLst>
        </pc:spChg>
        <pc:spChg chg="mod">
          <ac:chgData name="Chittaranjan Hens" userId="6fc03958433e8a43" providerId="LiveId" clId="{309794F8-99CF-4983-9CCF-D5B7BCCE1DF4}" dt="2023-01-21T11:36:12.570" v="979" actId="113"/>
          <ac:spMkLst>
            <pc:docMk/>
            <pc:sldMk cId="3425688704" sldId="419"/>
            <ac:spMk id="7173" creationId="{55BE0E55-05D9-10B3-54A1-27B0B2AC6CE8}"/>
          </ac:spMkLst>
        </pc:spChg>
        <pc:spChg chg="del">
          <ac:chgData name="Chittaranjan Hens" userId="6fc03958433e8a43" providerId="LiveId" clId="{309794F8-99CF-4983-9CCF-D5B7BCCE1DF4}" dt="2023-01-24T10:13:01.179" v="2176" actId="478"/>
          <ac:spMkLst>
            <pc:docMk/>
            <pc:sldMk cId="3425688704" sldId="419"/>
            <ac:spMk id="7176" creationId="{F9B30A02-0A90-C477-63B3-E86AA5D198A8}"/>
          </ac:spMkLst>
        </pc:spChg>
        <pc:spChg chg="del">
          <ac:chgData name="Chittaranjan Hens" userId="6fc03958433e8a43" providerId="LiveId" clId="{309794F8-99CF-4983-9CCF-D5B7BCCE1DF4}" dt="2023-01-24T10:13:03.311" v="2177" actId="478"/>
          <ac:spMkLst>
            <pc:docMk/>
            <pc:sldMk cId="3425688704" sldId="419"/>
            <ac:spMk id="7177" creationId="{AF7709C0-768A-BAD2-B4BB-AE4535B6B56F}"/>
          </ac:spMkLst>
        </pc:spChg>
        <pc:graphicFrameChg chg="del mod replId">
          <ac:chgData name="Chittaranjan Hens" userId="6fc03958433e8a43" providerId="LiveId" clId="{309794F8-99CF-4983-9CCF-D5B7BCCE1DF4}" dt="2023-01-25T08:49:24.253" v="2938"/>
          <ac:graphicFrameMkLst>
            <pc:docMk/>
            <pc:sldMk cId="3425688704" sldId="419"/>
            <ac:graphicFrameMk id="3" creationId="{49BB6D19-C2B4-E573-97DB-2847AF60103B}"/>
          </ac:graphicFrameMkLst>
        </pc:graphicFrameChg>
        <pc:graphicFrameChg chg="del mod replId">
          <ac:chgData name="Chittaranjan Hens" userId="6fc03958433e8a43" providerId="LiveId" clId="{309794F8-99CF-4983-9CCF-D5B7BCCE1DF4}" dt="2023-01-25T08:49:24.253" v="2938"/>
          <ac:graphicFrameMkLst>
            <pc:docMk/>
            <pc:sldMk cId="3425688704" sldId="419"/>
            <ac:graphicFrameMk id="6" creationId="{B3C0C4C9-C99C-D3BC-4D50-BEA80BF6AD93}"/>
          </ac:graphicFrameMkLst>
        </pc:graphicFrameChg>
        <pc:picChg chg="mod">
          <ac:chgData name="Chittaranjan Hens" userId="6fc03958433e8a43" providerId="LiveId" clId="{309794F8-99CF-4983-9CCF-D5B7BCCE1DF4}" dt="2023-01-24T19:49:30.220" v="2195"/>
          <ac:picMkLst>
            <pc:docMk/>
            <pc:sldMk cId="3425688704" sldId="419"/>
            <ac:picMk id="2" creationId="{35BDBCD2-432B-1444-3675-C8C7B0FD529E}"/>
          </ac:picMkLst>
        </pc:picChg>
        <pc:picChg chg="add mod">
          <ac:chgData name="Chittaranjan Hens" userId="6fc03958433e8a43" providerId="LiveId" clId="{309794F8-99CF-4983-9CCF-D5B7BCCE1DF4}" dt="2023-01-24T10:14:07.137" v="2180" actId="962"/>
          <ac:picMkLst>
            <pc:docMk/>
            <pc:sldMk cId="3425688704" sldId="419"/>
            <ac:picMk id="4" creationId="{5A4CAF9F-E54E-6C0B-E4D2-D6117F7E4B7A}"/>
          </ac:picMkLst>
        </pc:picChg>
        <pc:picChg chg="del mod">
          <ac:chgData name="Chittaranjan Hens" userId="6fc03958433e8a43" providerId="LiveId" clId="{309794F8-99CF-4983-9CCF-D5B7BCCE1DF4}" dt="2023-01-24T10:13:01.179" v="2176" actId="478"/>
          <ac:picMkLst>
            <pc:docMk/>
            <pc:sldMk cId="3425688704" sldId="419"/>
            <ac:picMk id="7175" creationId="{7E543329-4252-9001-E550-CF1D7A556424}"/>
          </ac:picMkLst>
        </pc:picChg>
      </pc:sldChg>
      <pc:sldChg chg="add del">
        <pc:chgData name="Chittaranjan Hens" userId="6fc03958433e8a43" providerId="LiveId" clId="{309794F8-99CF-4983-9CCF-D5B7BCCE1DF4}" dt="2023-01-21T10:03:48.292" v="455" actId="47"/>
        <pc:sldMkLst>
          <pc:docMk/>
          <pc:sldMk cId="3483164007" sldId="419"/>
        </pc:sldMkLst>
      </pc:sldChg>
      <pc:sldChg chg="add del">
        <pc:chgData name="Chittaranjan Hens" userId="6fc03958433e8a43" providerId="LiveId" clId="{309794F8-99CF-4983-9CCF-D5B7BCCE1DF4}" dt="2023-01-21T10:18:13.211" v="620"/>
        <pc:sldMkLst>
          <pc:docMk/>
          <pc:sldMk cId="682733425" sldId="420"/>
        </pc:sldMkLst>
      </pc:sldChg>
      <pc:sldChg chg="addSp delSp modSp add mod ord delAnim modAnim">
        <pc:chgData name="Chittaranjan Hens" userId="6fc03958433e8a43" providerId="LiveId" clId="{309794F8-99CF-4983-9CCF-D5B7BCCE1DF4}" dt="2023-01-21T19:07:37.962" v="1188"/>
        <pc:sldMkLst>
          <pc:docMk/>
          <pc:sldMk cId="2071020980" sldId="420"/>
        </pc:sldMkLst>
        <pc:spChg chg="add mod">
          <ac:chgData name="Chittaranjan Hens" userId="6fc03958433e8a43" providerId="LiveId" clId="{309794F8-99CF-4983-9CCF-D5B7BCCE1DF4}" dt="2023-01-21T11:12:50.027" v="757" actId="113"/>
          <ac:spMkLst>
            <pc:docMk/>
            <pc:sldMk cId="2071020980" sldId="420"/>
            <ac:spMk id="2" creationId="{9D943983-ACBD-CBBB-559C-333A27AB29C5}"/>
          </ac:spMkLst>
        </pc:spChg>
        <pc:spChg chg="del">
          <ac:chgData name="Chittaranjan Hens" userId="6fc03958433e8a43" providerId="LiveId" clId="{309794F8-99CF-4983-9CCF-D5B7BCCE1DF4}" dt="2023-01-21T11:07:53.103" v="693" actId="478"/>
          <ac:spMkLst>
            <pc:docMk/>
            <pc:sldMk cId="2071020980" sldId="420"/>
            <ac:spMk id="27" creationId="{672DC67C-7211-3BCA-2C29-FFE14165ABFE}"/>
          </ac:spMkLst>
        </pc:spChg>
        <pc:picChg chg="del">
          <ac:chgData name="Chittaranjan Hens" userId="6fc03958433e8a43" providerId="LiveId" clId="{309794F8-99CF-4983-9CCF-D5B7BCCE1DF4}" dt="2023-01-21T11:07:55.633" v="694" actId="478"/>
          <ac:picMkLst>
            <pc:docMk/>
            <pc:sldMk cId="2071020980" sldId="420"/>
            <ac:picMk id="3" creationId="{0E80C36A-489A-9561-C7AF-A1AF3108A7F8}"/>
          </ac:picMkLst>
        </pc:picChg>
        <pc:picChg chg="mod">
          <ac:chgData name="Chittaranjan Hens" userId="6fc03958433e8a43" providerId="LiveId" clId="{309794F8-99CF-4983-9CCF-D5B7BCCE1DF4}" dt="2023-01-21T19:07:37.962" v="1188"/>
          <ac:picMkLst>
            <pc:docMk/>
            <pc:sldMk cId="2071020980" sldId="420"/>
            <ac:picMk id="4" creationId="{A77CDD2A-AFD3-0864-6D67-957A858D6745}"/>
          </ac:picMkLst>
        </pc:picChg>
        <pc:picChg chg="add mod">
          <ac:chgData name="Chittaranjan Hens" userId="6fc03958433e8a43" providerId="LiveId" clId="{309794F8-99CF-4983-9CCF-D5B7BCCE1DF4}" dt="2023-01-21T11:08:45.523" v="730" actId="1076"/>
          <ac:picMkLst>
            <pc:docMk/>
            <pc:sldMk cId="2071020980" sldId="420"/>
            <ac:picMk id="6" creationId="{32D86EAA-8132-F578-11C0-B7E7501FC960}"/>
          </ac:picMkLst>
        </pc:picChg>
        <pc:picChg chg="del">
          <ac:chgData name="Chittaranjan Hens" userId="6fc03958433e8a43" providerId="LiveId" clId="{309794F8-99CF-4983-9CCF-D5B7BCCE1DF4}" dt="2023-01-21T11:07:50.220" v="692" actId="478"/>
          <ac:picMkLst>
            <pc:docMk/>
            <pc:sldMk cId="2071020980" sldId="420"/>
            <ac:picMk id="7" creationId="{E9F42188-09D5-BB5A-535A-5E3D6BE2FF80}"/>
          </ac:picMkLst>
        </pc:picChg>
        <pc:picChg chg="add del mod">
          <ac:chgData name="Chittaranjan Hens" userId="6fc03958433e8a43" providerId="LiveId" clId="{309794F8-99CF-4983-9CCF-D5B7BCCE1DF4}" dt="2023-01-21T11:09:13.797" v="734" actId="478"/>
          <ac:picMkLst>
            <pc:docMk/>
            <pc:sldMk cId="2071020980" sldId="420"/>
            <ac:picMk id="9" creationId="{D75F9625-788C-A212-F69D-15456173825D}"/>
          </ac:picMkLst>
        </pc:picChg>
        <pc:picChg chg="del">
          <ac:chgData name="Chittaranjan Hens" userId="6fc03958433e8a43" providerId="LiveId" clId="{309794F8-99CF-4983-9CCF-D5B7BCCE1DF4}" dt="2023-01-21T11:07:57.841" v="695" actId="478"/>
          <ac:picMkLst>
            <pc:docMk/>
            <pc:sldMk cId="2071020980" sldId="420"/>
            <ac:picMk id="1026" creationId="{86A745DC-385A-8FE0-9933-7E7F025594A6}"/>
          </ac:picMkLst>
        </pc:picChg>
      </pc:sldChg>
      <pc:sldChg chg="addSp delSp modSp add mod">
        <pc:chgData name="Chittaranjan Hens" userId="6fc03958433e8a43" providerId="LiveId" clId="{309794F8-99CF-4983-9CCF-D5B7BCCE1DF4}" dt="2023-01-21T11:25:00.689" v="921" actId="113"/>
        <pc:sldMkLst>
          <pc:docMk/>
          <pc:sldMk cId="315410369" sldId="421"/>
        </pc:sldMkLst>
        <pc:spChg chg="mod">
          <ac:chgData name="Chittaranjan Hens" userId="6fc03958433e8a43" providerId="LiveId" clId="{309794F8-99CF-4983-9CCF-D5B7BCCE1DF4}" dt="2023-01-21T11:25:00.689" v="921" actId="113"/>
          <ac:spMkLst>
            <pc:docMk/>
            <pc:sldMk cId="315410369" sldId="421"/>
            <ac:spMk id="2" creationId="{9D943983-ACBD-CBBB-559C-333A27AB29C5}"/>
          </ac:spMkLst>
        </pc:spChg>
        <pc:picChg chg="add del mod">
          <ac:chgData name="Chittaranjan Hens" userId="6fc03958433e8a43" providerId="LiveId" clId="{309794F8-99CF-4983-9CCF-D5B7BCCE1DF4}" dt="2023-01-21T11:10:43.116" v="739" actId="478"/>
          <ac:picMkLst>
            <pc:docMk/>
            <pc:sldMk cId="315410369" sldId="421"/>
            <ac:picMk id="5" creationId="{E8FE1320-52C4-7F81-181B-319867D48822}"/>
          </ac:picMkLst>
        </pc:picChg>
        <pc:picChg chg="mod">
          <ac:chgData name="Chittaranjan Hens" userId="6fc03958433e8a43" providerId="LiveId" clId="{309794F8-99CF-4983-9CCF-D5B7BCCE1DF4}" dt="2023-01-21T11:10:05.999" v="737" actId="1076"/>
          <ac:picMkLst>
            <pc:docMk/>
            <pc:sldMk cId="315410369" sldId="421"/>
            <ac:picMk id="9" creationId="{D75F9625-788C-A212-F69D-15456173825D}"/>
          </ac:picMkLst>
        </pc:picChg>
      </pc:sldChg>
      <pc:sldChg chg="modSp add mod">
        <pc:chgData name="Chittaranjan Hens" userId="6fc03958433e8a43" providerId="LiveId" clId="{309794F8-99CF-4983-9CCF-D5B7BCCE1DF4}" dt="2023-01-23T18:29:36.404" v="1897" actId="1076"/>
        <pc:sldMkLst>
          <pc:docMk/>
          <pc:sldMk cId="3603090006" sldId="422"/>
        </pc:sldMkLst>
        <pc:spChg chg="mod">
          <ac:chgData name="Chittaranjan Hens" userId="6fc03958433e8a43" providerId="LiveId" clId="{309794F8-99CF-4983-9CCF-D5B7BCCE1DF4}" dt="2023-01-21T11:12:55.551" v="758" actId="113"/>
          <ac:spMkLst>
            <pc:docMk/>
            <pc:sldMk cId="3603090006" sldId="422"/>
            <ac:spMk id="2" creationId="{9D943983-ACBD-CBBB-559C-333A27AB29C5}"/>
          </ac:spMkLst>
        </pc:spChg>
        <pc:picChg chg="mod">
          <ac:chgData name="Chittaranjan Hens" userId="6fc03958433e8a43" providerId="LiveId" clId="{309794F8-99CF-4983-9CCF-D5B7BCCE1DF4}" dt="2023-01-23T18:29:36.404" v="1897" actId="1076"/>
          <ac:picMkLst>
            <pc:docMk/>
            <pc:sldMk cId="3603090006" sldId="422"/>
            <ac:picMk id="5" creationId="{E8FE1320-52C4-7F81-181B-319867D48822}"/>
          </ac:picMkLst>
        </pc:picChg>
      </pc:sldChg>
      <pc:sldChg chg="addSp delSp modSp add mod ord">
        <pc:chgData name="Chittaranjan Hens" userId="6fc03958433e8a43" providerId="LiveId" clId="{309794F8-99CF-4983-9CCF-D5B7BCCE1DF4}" dt="2023-01-21T11:12:59.384" v="759" actId="113"/>
        <pc:sldMkLst>
          <pc:docMk/>
          <pc:sldMk cId="2811330060" sldId="423"/>
        </pc:sldMkLst>
        <pc:spChg chg="mod">
          <ac:chgData name="Chittaranjan Hens" userId="6fc03958433e8a43" providerId="LiveId" clId="{309794F8-99CF-4983-9CCF-D5B7BCCE1DF4}" dt="2023-01-21T11:12:59.384" v="759" actId="113"/>
          <ac:spMkLst>
            <pc:docMk/>
            <pc:sldMk cId="2811330060" sldId="423"/>
            <ac:spMk id="2" creationId="{9D943983-ACBD-CBBB-559C-333A27AB29C5}"/>
          </ac:spMkLst>
        </pc:spChg>
        <pc:picChg chg="add del mod">
          <ac:chgData name="Chittaranjan Hens" userId="6fc03958433e8a43" providerId="LiveId" clId="{309794F8-99CF-4983-9CCF-D5B7BCCE1DF4}" dt="2023-01-21T11:11:55.454" v="748" actId="478"/>
          <ac:picMkLst>
            <pc:docMk/>
            <pc:sldMk cId="2811330060" sldId="423"/>
            <ac:picMk id="5" creationId="{CF51784A-9780-185E-798A-360D337129E7}"/>
          </ac:picMkLst>
        </pc:picChg>
        <pc:picChg chg="del">
          <ac:chgData name="Chittaranjan Hens" userId="6fc03958433e8a43" providerId="LiveId" clId="{309794F8-99CF-4983-9CCF-D5B7BCCE1DF4}" dt="2023-01-21T11:11:41.523" v="743" actId="478"/>
          <ac:picMkLst>
            <pc:docMk/>
            <pc:sldMk cId="2811330060" sldId="423"/>
            <ac:picMk id="6" creationId="{32D86EAA-8132-F578-11C0-B7E7501FC960}"/>
          </ac:picMkLst>
        </pc:picChg>
        <pc:picChg chg="add mod modCrop">
          <ac:chgData name="Chittaranjan Hens" userId="6fc03958433e8a43" providerId="LiveId" clId="{309794F8-99CF-4983-9CCF-D5B7BCCE1DF4}" dt="2023-01-21T11:12:39.565" v="756" actId="14100"/>
          <ac:picMkLst>
            <pc:docMk/>
            <pc:sldMk cId="2811330060" sldId="423"/>
            <ac:picMk id="8" creationId="{3969E0D6-5815-6C7F-D335-1EE7A2A367A6}"/>
          </ac:picMkLst>
        </pc:picChg>
      </pc:sldChg>
      <pc:sldChg chg="add del">
        <pc:chgData name="Chittaranjan Hens" userId="6fc03958433e8a43" providerId="LiveId" clId="{309794F8-99CF-4983-9CCF-D5B7BCCE1DF4}" dt="2023-01-21T11:11:43.857" v="745"/>
        <pc:sldMkLst>
          <pc:docMk/>
          <pc:sldMk cId="286191094" sldId="424"/>
        </pc:sldMkLst>
      </pc:sldChg>
      <pc:sldChg chg="addSp delSp modSp add mod">
        <pc:chgData name="Chittaranjan Hens" userId="6fc03958433e8a43" providerId="LiveId" clId="{309794F8-99CF-4983-9CCF-D5B7BCCE1DF4}" dt="2023-01-21T11:14:19.805" v="770" actId="1076"/>
        <pc:sldMkLst>
          <pc:docMk/>
          <pc:sldMk cId="4075232126" sldId="424"/>
        </pc:sldMkLst>
        <pc:picChg chg="add mod">
          <ac:chgData name="Chittaranjan Hens" userId="6fc03958433e8a43" providerId="LiveId" clId="{309794F8-99CF-4983-9CCF-D5B7BCCE1DF4}" dt="2023-01-21T11:14:19.805" v="770" actId="1076"/>
          <ac:picMkLst>
            <pc:docMk/>
            <pc:sldMk cId="4075232126" sldId="424"/>
            <ac:picMk id="5" creationId="{F69C0071-C56F-2582-5A35-005C123BFE83}"/>
          </ac:picMkLst>
        </pc:picChg>
        <pc:picChg chg="add del mod">
          <ac:chgData name="Chittaranjan Hens" userId="6fc03958433e8a43" providerId="LiveId" clId="{309794F8-99CF-4983-9CCF-D5B7BCCE1DF4}" dt="2023-01-21T11:14:17.259" v="769" actId="478"/>
          <ac:picMkLst>
            <pc:docMk/>
            <pc:sldMk cId="4075232126" sldId="424"/>
            <ac:picMk id="7" creationId="{5D1CC09E-AEEC-066B-E714-242685F9D90C}"/>
          </ac:picMkLst>
        </pc:picChg>
        <pc:picChg chg="del">
          <ac:chgData name="Chittaranjan Hens" userId="6fc03958433e8a43" providerId="LiveId" clId="{309794F8-99CF-4983-9CCF-D5B7BCCE1DF4}" dt="2023-01-21T11:13:43.600" v="761" actId="478"/>
          <ac:picMkLst>
            <pc:docMk/>
            <pc:sldMk cId="4075232126" sldId="424"/>
            <ac:picMk id="8" creationId="{3969E0D6-5815-6C7F-D335-1EE7A2A367A6}"/>
          </ac:picMkLst>
        </pc:picChg>
      </pc:sldChg>
      <pc:sldChg chg="modSp add mod">
        <pc:chgData name="Chittaranjan Hens" userId="6fc03958433e8a43" providerId="LiveId" clId="{309794F8-99CF-4983-9CCF-D5B7BCCE1DF4}" dt="2023-01-21T11:14:37.370" v="838" actId="1036"/>
        <pc:sldMkLst>
          <pc:docMk/>
          <pc:sldMk cId="2123596472" sldId="425"/>
        </pc:sldMkLst>
        <pc:picChg chg="mod">
          <ac:chgData name="Chittaranjan Hens" userId="6fc03958433e8a43" providerId="LiveId" clId="{309794F8-99CF-4983-9CCF-D5B7BCCE1DF4}" dt="2023-01-21T11:14:34.009" v="819" actId="1076"/>
          <ac:picMkLst>
            <pc:docMk/>
            <pc:sldMk cId="2123596472" sldId="425"/>
            <ac:picMk id="5" creationId="{F69C0071-C56F-2582-5A35-005C123BFE83}"/>
          </ac:picMkLst>
        </pc:picChg>
        <pc:picChg chg="mod">
          <ac:chgData name="Chittaranjan Hens" userId="6fc03958433e8a43" providerId="LiveId" clId="{309794F8-99CF-4983-9CCF-D5B7BCCE1DF4}" dt="2023-01-21T11:14:37.370" v="838" actId="1036"/>
          <ac:picMkLst>
            <pc:docMk/>
            <pc:sldMk cId="2123596472" sldId="425"/>
            <ac:picMk id="7" creationId="{5D1CC09E-AEEC-066B-E714-242685F9D90C}"/>
          </ac:picMkLst>
        </pc:picChg>
      </pc:sldChg>
      <pc:sldChg chg="addSp modSp add mod">
        <pc:chgData name="Chittaranjan Hens" userId="6fc03958433e8a43" providerId="LiveId" clId="{309794F8-99CF-4983-9CCF-D5B7BCCE1DF4}" dt="2023-01-21T11:15:47.412" v="855" actId="14100"/>
        <pc:sldMkLst>
          <pc:docMk/>
          <pc:sldMk cId="3407723665" sldId="426"/>
        </pc:sldMkLst>
        <pc:picChg chg="mod">
          <ac:chgData name="Chittaranjan Hens" userId="6fc03958433e8a43" providerId="LiveId" clId="{309794F8-99CF-4983-9CCF-D5B7BCCE1DF4}" dt="2023-01-21T11:15:36.473" v="851" actId="1076"/>
          <ac:picMkLst>
            <pc:docMk/>
            <pc:sldMk cId="3407723665" sldId="426"/>
            <ac:picMk id="4" creationId="{A77CDD2A-AFD3-0864-6D67-957A858D6745}"/>
          </ac:picMkLst>
        </pc:picChg>
        <pc:picChg chg="add mod">
          <ac:chgData name="Chittaranjan Hens" userId="6fc03958433e8a43" providerId="LiveId" clId="{309794F8-99CF-4983-9CCF-D5B7BCCE1DF4}" dt="2023-01-21T11:15:47.412" v="855" actId="14100"/>
          <ac:picMkLst>
            <pc:docMk/>
            <pc:sldMk cId="3407723665" sldId="426"/>
            <ac:picMk id="6" creationId="{498AC328-0A0B-7639-5EF2-A94C293673D0}"/>
          </ac:picMkLst>
        </pc:picChg>
        <pc:picChg chg="mod">
          <ac:chgData name="Chittaranjan Hens" userId="6fc03958433e8a43" providerId="LiveId" clId="{309794F8-99CF-4983-9CCF-D5B7BCCE1DF4}" dt="2023-01-21T11:15:07.803" v="842" actId="1076"/>
          <ac:picMkLst>
            <pc:docMk/>
            <pc:sldMk cId="3407723665" sldId="426"/>
            <ac:picMk id="7" creationId="{5D1CC09E-AEEC-066B-E714-242685F9D90C}"/>
          </ac:picMkLst>
        </pc:picChg>
      </pc:sldChg>
      <pc:sldChg chg="add del">
        <pc:chgData name="Chittaranjan Hens" userId="6fc03958433e8a43" providerId="LiveId" clId="{309794F8-99CF-4983-9CCF-D5B7BCCE1DF4}" dt="2023-01-21T11:14:53.934" v="840"/>
        <pc:sldMkLst>
          <pc:docMk/>
          <pc:sldMk cId="3999520669" sldId="426"/>
        </pc:sldMkLst>
      </pc:sldChg>
      <pc:sldChg chg="add del">
        <pc:chgData name="Chittaranjan Hens" userId="6fc03958433e8a43" providerId="LiveId" clId="{309794F8-99CF-4983-9CCF-D5B7BCCE1DF4}" dt="2023-01-21T11:15:10.049" v="844"/>
        <pc:sldMkLst>
          <pc:docMk/>
          <pc:sldMk cId="576658175" sldId="427"/>
        </pc:sldMkLst>
      </pc:sldChg>
      <pc:sldChg chg="add del">
        <pc:chgData name="Chittaranjan Hens" userId="6fc03958433e8a43" providerId="LiveId" clId="{309794F8-99CF-4983-9CCF-D5B7BCCE1DF4}" dt="2023-01-21T11:15:21.940" v="846" actId="47"/>
        <pc:sldMkLst>
          <pc:docMk/>
          <pc:sldMk cId="997450834" sldId="427"/>
        </pc:sldMkLst>
      </pc:sldChg>
      <pc:sldChg chg="addSp delSp modSp add mod">
        <pc:chgData name="Chittaranjan Hens" userId="6fc03958433e8a43" providerId="LiveId" clId="{309794F8-99CF-4983-9CCF-D5B7BCCE1DF4}" dt="2023-01-21T11:18:53.247" v="898" actId="14100"/>
        <pc:sldMkLst>
          <pc:docMk/>
          <pc:sldMk cId="3131739272" sldId="427"/>
        </pc:sldMkLst>
        <pc:spChg chg="mod">
          <ac:chgData name="Chittaranjan Hens" userId="6fc03958433e8a43" providerId="LiveId" clId="{309794F8-99CF-4983-9CCF-D5B7BCCE1DF4}" dt="2023-01-21T11:18:00.630" v="889" actId="20577"/>
          <ac:spMkLst>
            <pc:docMk/>
            <pc:sldMk cId="3131739272" sldId="427"/>
            <ac:spMk id="2" creationId="{9D943983-ACBD-CBBB-559C-333A27AB29C5}"/>
          </ac:spMkLst>
        </pc:spChg>
        <pc:picChg chg="mod">
          <ac:chgData name="Chittaranjan Hens" userId="6fc03958433e8a43" providerId="LiveId" clId="{309794F8-99CF-4983-9CCF-D5B7BCCE1DF4}" dt="2023-01-21T11:18:45.602" v="895" actId="1076"/>
          <ac:picMkLst>
            <pc:docMk/>
            <pc:sldMk cId="3131739272" sldId="427"/>
            <ac:picMk id="4" creationId="{A77CDD2A-AFD3-0864-6D67-957A858D6745}"/>
          </ac:picMkLst>
        </pc:picChg>
        <pc:picChg chg="del">
          <ac:chgData name="Chittaranjan Hens" userId="6fc03958433e8a43" providerId="LiveId" clId="{309794F8-99CF-4983-9CCF-D5B7BCCE1DF4}" dt="2023-01-21T11:17:30.008" v="860" actId="478"/>
          <ac:picMkLst>
            <pc:docMk/>
            <pc:sldMk cId="3131739272" sldId="427"/>
            <ac:picMk id="5" creationId="{F69C0071-C56F-2582-5A35-005C123BFE83}"/>
          </ac:picMkLst>
        </pc:picChg>
        <pc:picChg chg="del">
          <ac:chgData name="Chittaranjan Hens" userId="6fc03958433e8a43" providerId="LiveId" clId="{309794F8-99CF-4983-9CCF-D5B7BCCE1DF4}" dt="2023-01-21T11:17:33.224" v="862" actId="478"/>
          <ac:picMkLst>
            <pc:docMk/>
            <pc:sldMk cId="3131739272" sldId="427"/>
            <ac:picMk id="6" creationId="{498AC328-0A0B-7639-5EF2-A94C293673D0}"/>
          </ac:picMkLst>
        </pc:picChg>
        <pc:picChg chg="del">
          <ac:chgData name="Chittaranjan Hens" userId="6fc03958433e8a43" providerId="LiveId" clId="{309794F8-99CF-4983-9CCF-D5B7BCCE1DF4}" dt="2023-01-21T11:17:31.571" v="861" actId="478"/>
          <ac:picMkLst>
            <pc:docMk/>
            <pc:sldMk cId="3131739272" sldId="427"/>
            <ac:picMk id="7" creationId="{5D1CC09E-AEEC-066B-E714-242685F9D90C}"/>
          </ac:picMkLst>
        </pc:picChg>
        <pc:picChg chg="add mod">
          <ac:chgData name="Chittaranjan Hens" userId="6fc03958433e8a43" providerId="LiveId" clId="{309794F8-99CF-4983-9CCF-D5B7BCCE1DF4}" dt="2023-01-21T11:17:49.664" v="865" actId="1076"/>
          <ac:picMkLst>
            <pc:docMk/>
            <pc:sldMk cId="3131739272" sldId="427"/>
            <ac:picMk id="8" creationId="{F7495CE3-E24D-90AC-40BA-BFE33F8E7141}"/>
          </ac:picMkLst>
        </pc:picChg>
        <pc:picChg chg="add mod">
          <ac:chgData name="Chittaranjan Hens" userId="6fc03958433e8a43" providerId="LiveId" clId="{309794F8-99CF-4983-9CCF-D5B7BCCE1DF4}" dt="2023-01-21T11:18:33.213" v="892" actId="1076"/>
          <ac:picMkLst>
            <pc:docMk/>
            <pc:sldMk cId="3131739272" sldId="427"/>
            <ac:picMk id="10" creationId="{217F5239-C2A0-E92D-010E-6E488AB95655}"/>
          </ac:picMkLst>
        </pc:picChg>
        <pc:picChg chg="add mod">
          <ac:chgData name="Chittaranjan Hens" userId="6fc03958433e8a43" providerId="LiveId" clId="{309794F8-99CF-4983-9CCF-D5B7BCCE1DF4}" dt="2023-01-21T11:18:53.247" v="898" actId="14100"/>
          <ac:picMkLst>
            <pc:docMk/>
            <pc:sldMk cId="3131739272" sldId="427"/>
            <ac:picMk id="12" creationId="{CB320FD8-BB69-EFFB-9190-338641EAE798}"/>
          </ac:picMkLst>
        </pc:picChg>
      </pc:sldChg>
      <pc:sldChg chg="addSp delSp modSp add mod">
        <pc:chgData name="Chittaranjan Hens" userId="6fc03958433e8a43" providerId="LiveId" clId="{309794F8-99CF-4983-9CCF-D5B7BCCE1DF4}" dt="2023-01-21T19:05:17.293" v="1154" actId="732"/>
        <pc:sldMkLst>
          <pc:docMk/>
          <pc:sldMk cId="2025037418" sldId="428"/>
        </pc:sldMkLst>
        <pc:spChg chg="del">
          <ac:chgData name="Chittaranjan Hens" userId="6fc03958433e8a43" providerId="LiveId" clId="{309794F8-99CF-4983-9CCF-D5B7BCCE1DF4}" dt="2023-01-21T15:58:38.612" v="987" actId="478"/>
          <ac:spMkLst>
            <pc:docMk/>
            <pc:sldMk cId="2025037418" sldId="428"/>
            <ac:spMk id="2" creationId="{1BB41B81-F349-E2F1-1D1D-52F0DFAD2D92}"/>
          </ac:spMkLst>
        </pc:spChg>
        <pc:spChg chg="del">
          <ac:chgData name="Chittaranjan Hens" userId="6fc03958433e8a43" providerId="LiveId" clId="{309794F8-99CF-4983-9CCF-D5B7BCCE1DF4}" dt="2023-01-21T15:58:38.612" v="987" actId="478"/>
          <ac:spMkLst>
            <pc:docMk/>
            <pc:sldMk cId="2025037418" sldId="428"/>
            <ac:spMk id="3" creationId="{31A54CBC-7A43-569A-88C4-49E119061B48}"/>
          </ac:spMkLst>
        </pc:spChg>
        <pc:spChg chg="del">
          <ac:chgData name="Chittaranjan Hens" userId="6fc03958433e8a43" providerId="LiveId" clId="{309794F8-99CF-4983-9CCF-D5B7BCCE1DF4}" dt="2023-01-21T15:58:38.612" v="987" actId="478"/>
          <ac:spMkLst>
            <pc:docMk/>
            <pc:sldMk cId="2025037418" sldId="428"/>
            <ac:spMk id="5" creationId="{970A6DA3-CD3A-362A-5264-DDD5DDD96283}"/>
          </ac:spMkLst>
        </pc:spChg>
        <pc:spChg chg="del">
          <ac:chgData name="Chittaranjan Hens" userId="6fc03958433e8a43" providerId="LiveId" clId="{309794F8-99CF-4983-9CCF-D5B7BCCE1DF4}" dt="2023-01-21T15:58:38.612" v="987" actId="478"/>
          <ac:spMkLst>
            <pc:docMk/>
            <pc:sldMk cId="2025037418" sldId="428"/>
            <ac:spMk id="6" creationId="{D4CE01B9-E10E-41E5-3874-C285BC1D0E85}"/>
          </ac:spMkLst>
        </pc:spChg>
        <pc:spChg chg="del">
          <ac:chgData name="Chittaranjan Hens" userId="6fc03958433e8a43" providerId="LiveId" clId="{309794F8-99CF-4983-9CCF-D5B7BCCE1DF4}" dt="2023-01-21T15:58:38.612" v="987" actId="478"/>
          <ac:spMkLst>
            <pc:docMk/>
            <pc:sldMk cId="2025037418" sldId="428"/>
            <ac:spMk id="7" creationId="{02BF6975-327A-8892-56C9-3814B14DF324}"/>
          </ac:spMkLst>
        </pc:spChg>
        <pc:spChg chg="del">
          <ac:chgData name="Chittaranjan Hens" userId="6fc03958433e8a43" providerId="LiveId" clId="{309794F8-99CF-4983-9CCF-D5B7BCCE1DF4}" dt="2023-01-21T15:58:38.612" v="987" actId="478"/>
          <ac:spMkLst>
            <pc:docMk/>
            <pc:sldMk cId="2025037418" sldId="428"/>
            <ac:spMk id="9" creationId="{3A39CED6-7DB2-838A-2947-454D19C9E5A3}"/>
          </ac:spMkLst>
        </pc:spChg>
        <pc:spChg chg="del">
          <ac:chgData name="Chittaranjan Hens" userId="6fc03958433e8a43" providerId="LiveId" clId="{309794F8-99CF-4983-9CCF-D5B7BCCE1DF4}" dt="2023-01-21T15:58:38.612" v="987" actId="478"/>
          <ac:spMkLst>
            <pc:docMk/>
            <pc:sldMk cId="2025037418" sldId="428"/>
            <ac:spMk id="10" creationId="{58D09B02-3E56-1F86-86CD-C52C90DCC292}"/>
          </ac:spMkLst>
        </pc:spChg>
        <pc:spChg chg="add mod">
          <ac:chgData name="Chittaranjan Hens" userId="6fc03958433e8a43" providerId="LiveId" clId="{309794F8-99CF-4983-9CCF-D5B7BCCE1DF4}" dt="2023-01-21T16:02:34.166" v="1064" actId="1076"/>
          <ac:spMkLst>
            <pc:docMk/>
            <pc:sldMk cId="2025037418" sldId="428"/>
            <ac:spMk id="12" creationId="{F919C9D9-3B3F-ED7E-3111-F1442436505F}"/>
          </ac:spMkLst>
        </pc:spChg>
        <pc:spChg chg="del">
          <ac:chgData name="Chittaranjan Hens" userId="6fc03958433e8a43" providerId="LiveId" clId="{309794F8-99CF-4983-9CCF-D5B7BCCE1DF4}" dt="2023-01-21T15:58:38.612" v="987" actId="478"/>
          <ac:spMkLst>
            <pc:docMk/>
            <pc:sldMk cId="2025037418" sldId="428"/>
            <ac:spMk id="13" creationId="{91766EB3-0E88-9ABF-7CA7-DACC0830EA06}"/>
          </ac:spMkLst>
        </pc:spChg>
        <pc:spChg chg="del">
          <ac:chgData name="Chittaranjan Hens" userId="6fc03958433e8a43" providerId="LiveId" clId="{309794F8-99CF-4983-9CCF-D5B7BCCE1DF4}" dt="2023-01-21T15:58:38.612" v="987" actId="478"/>
          <ac:spMkLst>
            <pc:docMk/>
            <pc:sldMk cId="2025037418" sldId="428"/>
            <ac:spMk id="14" creationId="{88EE8D2E-CC84-08B1-B703-771E9F057F89}"/>
          </ac:spMkLst>
        </pc:spChg>
        <pc:spChg chg="del">
          <ac:chgData name="Chittaranjan Hens" userId="6fc03958433e8a43" providerId="LiveId" clId="{309794F8-99CF-4983-9CCF-D5B7BCCE1DF4}" dt="2023-01-21T15:58:38.612" v="987" actId="478"/>
          <ac:spMkLst>
            <pc:docMk/>
            <pc:sldMk cId="2025037418" sldId="428"/>
            <ac:spMk id="15" creationId="{6662CC16-132A-B859-ABC2-69D948387E09}"/>
          </ac:spMkLst>
        </pc:spChg>
        <pc:spChg chg="del">
          <ac:chgData name="Chittaranjan Hens" userId="6fc03958433e8a43" providerId="LiveId" clId="{309794F8-99CF-4983-9CCF-D5B7BCCE1DF4}" dt="2023-01-21T15:58:38.612" v="987" actId="478"/>
          <ac:spMkLst>
            <pc:docMk/>
            <pc:sldMk cId="2025037418" sldId="428"/>
            <ac:spMk id="16" creationId="{8D1BD15F-0D6D-3813-D76E-EE78E538DF73}"/>
          </ac:spMkLst>
        </pc:spChg>
        <pc:spChg chg="del">
          <ac:chgData name="Chittaranjan Hens" userId="6fc03958433e8a43" providerId="LiveId" clId="{309794F8-99CF-4983-9CCF-D5B7BCCE1DF4}" dt="2023-01-21T15:58:38.612" v="987" actId="478"/>
          <ac:spMkLst>
            <pc:docMk/>
            <pc:sldMk cId="2025037418" sldId="428"/>
            <ac:spMk id="17" creationId="{F85CD333-F927-35AD-9B26-D704E9D39C34}"/>
          </ac:spMkLst>
        </pc:spChg>
        <pc:spChg chg="add del mod">
          <ac:chgData name="Chittaranjan Hens" userId="6fc03958433e8a43" providerId="LiveId" clId="{309794F8-99CF-4983-9CCF-D5B7BCCE1DF4}" dt="2023-01-21T19:03:30.454" v="1137" actId="478"/>
          <ac:spMkLst>
            <pc:docMk/>
            <pc:sldMk cId="2025037418" sldId="428"/>
            <ac:spMk id="18" creationId="{77F3EDF7-232F-45CF-BF02-77D52922F47A}"/>
          </ac:spMkLst>
        </pc:spChg>
        <pc:spChg chg="del">
          <ac:chgData name="Chittaranjan Hens" userId="6fc03958433e8a43" providerId="LiveId" clId="{309794F8-99CF-4983-9CCF-D5B7BCCE1DF4}" dt="2023-01-21T15:58:38.612" v="987" actId="478"/>
          <ac:spMkLst>
            <pc:docMk/>
            <pc:sldMk cId="2025037418" sldId="428"/>
            <ac:spMk id="19" creationId="{2598E781-EF4F-B56B-07C0-93E9065FB17F}"/>
          </ac:spMkLst>
        </pc:spChg>
        <pc:spChg chg="add mod">
          <ac:chgData name="Chittaranjan Hens" userId="6fc03958433e8a43" providerId="LiveId" clId="{309794F8-99CF-4983-9CCF-D5B7BCCE1DF4}" dt="2023-01-21T19:03:40.793" v="1139" actId="1076"/>
          <ac:spMkLst>
            <pc:docMk/>
            <pc:sldMk cId="2025037418" sldId="428"/>
            <ac:spMk id="21" creationId="{814AFED6-2FB8-BE8F-BFCF-2583529DECB4}"/>
          </ac:spMkLst>
        </pc:spChg>
        <pc:spChg chg="add del mod">
          <ac:chgData name="Chittaranjan Hens" userId="6fc03958433e8a43" providerId="LiveId" clId="{309794F8-99CF-4983-9CCF-D5B7BCCE1DF4}" dt="2023-01-21T19:04:20.496" v="1143"/>
          <ac:spMkLst>
            <pc:docMk/>
            <pc:sldMk cId="2025037418" sldId="428"/>
            <ac:spMk id="22" creationId="{756279FB-7307-F188-5934-FDD559EA025B}"/>
          </ac:spMkLst>
        </pc:spChg>
        <pc:spChg chg="add mod">
          <ac:chgData name="Chittaranjan Hens" userId="6fc03958433e8a43" providerId="LiveId" clId="{309794F8-99CF-4983-9CCF-D5B7BCCE1DF4}" dt="2023-01-21T19:05:10.177" v="1153" actId="1076"/>
          <ac:spMkLst>
            <pc:docMk/>
            <pc:sldMk cId="2025037418" sldId="428"/>
            <ac:spMk id="23" creationId="{0DD5E4A6-3D2D-6C15-CAD3-7962AAE7AE6C}"/>
          </ac:spMkLst>
        </pc:spChg>
        <pc:picChg chg="del">
          <ac:chgData name="Chittaranjan Hens" userId="6fc03958433e8a43" providerId="LiveId" clId="{309794F8-99CF-4983-9CCF-D5B7BCCE1DF4}" dt="2023-01-21T15:58:38.612" v="987" actId="478"/>
          <ac:picMkLst>
            <pc:docMk/>
            <pc:sldMk cId="2025037418" sldId="428"/>
            <ac:picMk id="4" creationId="{A77CDD2A-AFD3-0864-6D67-957A858D6745}"/>
          </ac:picMkLst>
        </pc:picChg>
        <pc:picChg chg="add mod ord">
          <ac:chgData name="Chittaranjan Hens" userId="6fc03958433e8a43" providerId="LiveId" clId="{309794F8-99CF-4983-9CCF-D5B7BCCE1DF4}" dt="2023-01-21T19:04:43.603" v="1149" actId="207"/>
          <ac:picMkLst>
            <pc:docMk/>
            <pc:sldMk cId="2025037418" sldId="428"/>
            <ac:picMk id="8" creationId="{EE007A6A-266A-D592-F141-F97DEAB7A24A}"/>
          </ac:picMkLst>
        </pc:picChg>
        <pc:picChg chg="add mod modCrop">
          <ac:chgData name="Chittaranjan Hens" userId="6fc03958433e8a43" providerId="LiveId" clId="{309794F8-99CF-4983-9CCF-D5B7BCCE1DF4}" dt="2023-01-21T19:05:17.293" v="1154" actId="732"/>
          <ac:picMkLst>
            <pc:docMk/>
            <pc:sldMk cId="2025037418" sldId="428"/>
            <ac:picMk id="20" creationId="{BA52AFFC-C3A9-A016-5A83-B0B2935BC30F}"/>
          </ac:picMkLst>
        </pc:picChg>
        <pc:picChg chg="add mod">
          <ac:chgData name="Chittaranjan Hens" userId="6fc03958433e8a43" providerId="LiveId" clId="{309794F8-99CF-4983-9CCF-D5B7BCCE1DF4}" dt="2023-01-21T19:04:33.714" v="1146" actId="1076"/>
          <ac:picMkLst>
            <pc:docMk/>
            <pc:sldMk cId="2025037418" sldId="428"/>
            <ac:picMk id="1026" creationId="{C9554E28-A7D8-A53F-52A4-57C2C8539484}"/>
          </ac:picMkLst>
        </pc:picChg>
      </pc:sldChg>
      <pc:sldChg chg="delSp add del mod">
        <pc:chgData name="Chittaranjan Hens" userId="6fc03958433e8a43" providerId="LiveId" clId="{309794F8-99CF-4983-9CCF-D5B7BCCE1DF4}" dt="2023-01-21T11:22:19.654" v="904" actId="47"/>
        <pc:sldMkLst>
          <pc:docMk/>
          <pc:sldMk cId="3001124329" sldId="428"/>
        </pc:sldMkLst>
        <pc:spChg chg="del">
          <ac:chgData name="Chittaranjan Hens" userId="6fc03958433e8a43" providerId="LiveId" clId="{309794F8-99CF-4983-9CCF-D5B7BCCE1DF4}" dt="2023-01-21T11:21:41.978" v="900" actId="478"/>
          <ac:spMkLst>
            <pc:docMk/>
            <pc:sldMk cId="3001124329" sldId="428"/>
            <ac:spMk id="2" creationId="{1BB41B81-F349-E2F1-1D1D-52F0DFAD2D92}"/>
          </ac:spMkLst>
        </pc:spChg>
        <pc:spChg chg="del">
          <ac:chgData name="Chittaranjan Hens" userId="6fc03958433e8a43" providerId="LiveId" clId="{309794F8-99CF-4983-9CCF-D5B7BCCE1DF4}" dt="2023-01-21T11:21:41.978" v="900" actId="478"/>
          <ac:spMkLst>
            <pc:docMk/>
            <pc:sldMk cId="3001124329" sldId="428"/>
            <ac:spMk id="3" creationId="{31A54CBC-7A43-569A-88C4-49E119061B48}"/>
          </ac:spMkLst>
        </pc:spChg>
        <pc:spChg chg="del">
          <ac:chgData name="Chittaranjan Hens" userId="6fc03958433e8a43" providerId="LiveId" clId="{309794F8-99CF-4983-9CCF-D5B7BCCE1DF4}" dt="2023-01-21T11:21:41.978" v="900" actId="478"/>
          <ac:spMkLst>
            <pc:docMk/>
            <pc:sldMk cId="3001124329" sldId="428"/>
            <ac:spMk id="5" creationId="{970A6DA3-CD3A-362A-5264-DDD5DDD96283}"/>
          </ac:spMkLst>
        </pc:spChg>
        <pc:spChg chg="del">
          <ac:chgData name="Chittaranjan Hens" userId="6fc03958433e8a43" providerId="LiveId" clId="{309794F8-99CF-4983-9CCF-D5B7BCCE1DF4}" dt="2023-01-21T11:21:41.978" v="900" actId="478"/>
          <ac:spMkLst>
            <pc:docMk/>
            <pc:sldMk cId="3001124329" sldId="428"/>
            <ac:spMk id="6" creationId="{D4CE01B9-E10E-41E5-3874-C285BC1D0E85}"/>
          </ac:spMkLst>
        </pc:spChg>
        <pc:spChg chg="del">
          <ac:chgData name="Chittaranjan Hens" userId="6fc03958433e8a43" providerId="LiveId" clId="{309794F8-99CF-4983-9CCF-D5B7BCCE1DF4}" dt="2023-01-21T11:21:41.978" v="900" actId="478"/>
          <ac:spMkLst>
            <pc:docMk/>
            <pc:sldMk cId="3001124329" sldId="428"/>
            <ac:spMk id="7" creationId="{02BF6975-327A-8892-56C9-3814B14DF324}"/>
          </ac:spMkLst>
        </pc:spChg>
        <pc:spChg chg="del">
          <ac:chgData name="Chittaranjan Hens" userId="6fc03958433e8a43" providerId="LiveId" clId="{309794F8-99CF-4983-9CCF-D5B7BCCE1DF4}" dt="2023-01-21T11:21:41.978" v="900" actId="478"/>
          <ac:spMkLst>
            <pc:docMk/>
            <pc:sldMk cId="3001124329" sldId="428"/>
            <ac:spMk id="9" creationId="{3A39CED6-7DB2-838A-2947-454D19C9E5A3}"/>
          </ac:spMkLst>
        </pc:spChg>
        <pc:spChg chg="del">
          <ac:chgData name="Chittaranjan Hens" userId="6fc03958433e8a43" providerId="LiveId" clId="{309794F8-99CF-4983-9CCF-D5B7BCCE1DF4}" dt="2023-01-21T11:21:41.978" v="900" actId="478"/>
          <ac:spMkLst>
            <pc:docMk/>
            <pc:sldMk cId="3001124329" sldId="428"/>
            <ac:spMk id="10" creationId="{58D09B02-3E56-1F86-86CD-C52C90DCC292}"/>
          </ac:spMkLst>
        </pc:spChg>
        <pc:spChg chg="del">
          <ac:chgData name="Chittaranjan Hens" userId="6fc03958433e8a43" providerId="LiveId" clId="{309794F8-99CF-4983-9CCF-D5B7BCCE1DF4}" dt="2023-01-21T11:21:41.978" v="900" actId="478"/>
          <ac:spMkLst>
            <pc:docMk/>
            <pc:sldMk cId="3001124329" sldId="428"/>
            <ac:spMk id="13" creationId="{91766EB3-0E88-9ABF-7CA7-DACC0830EA06}"/>
          </ac:spMkLst>
        </pc:spChg>
        <pc:spChg chg="del">
          <ac:chgData name="Chittaranjan Hens" userId="6fc03958433e8a43" providerId="LiveId" clId="{309794F8-99CF-4983-9CCF-D5B7BCCE1DF4}" dt="2023-01-21T11:21:41.978" v="900" actId="478"/>
          <ac:spMkLst>
            <pc:docMk/>
            <pc:sldMk cId="3001124329" sldId="428"/>
            <ac:spMk id="14" creationId="{88EE8D2E-CC84-08B1-B703-771E9F057F89}"/>
          </ac:spMkLst>
        </pc:spChg>
        <pc:spChg chg="del">
          <ac:chgData name="Chittaranjan Hens" userId="6fc03958433e8a43" providerId="LiveId" clId="{309794F8-99CF-4983-9CCF-D5B7BCCE1DF4}" dt="2023-01-21T11:21:41.978" v="900" actId="478"/>
          <ac:spMkLst>
            <pc:docMk/>
            <pc:sldMk cId="3001124329" sldId="428"/>
            <ac:spMk id="15" creationId="{6662CC16-132A-B859-ABC2-69D948387E09}"/>
          </ac:spMkLst>
        </pc:spChg>
        <pc:spChg chg="del">
          <ac:chgData name="Chittaranjan Hens" userId="6fc03958433e8a43" providerId="LiveId" clId="{309794F8-99CF-4983-9CCF-D5B7BCCE1DF4}" dt="2023-01-21T11:21:41.978" v="900" actId="478"/>
          <ac:spMkLst>
            <pc:docMk/>
            <pc:sldMk cId="3001124329" sldId="428"/>
            <ac:spMk id="16" creationId="{8D1BD15F-0D6D-3813-D76E-EE78E538DF73}"/>
          </ac:spMkLst>
        </pc:spChg>
        <pc:spChg chg="del">
          <ac:chgData name="Chittaranjan Hens" userId="6fc03958433e8a43" providerId="LiveId" clId="{309794F8-99CF-4983-9CCF-D5B7BCCE1DF4}" dt="2023-01-21T11:21:41.978" v="900" actId="478"/>
          <ac:spMkLst>
            <pc:docMk/>
            <pc:sldMk cId="3001124329" sldId="428"/>
            <ac:spMk id="17" creationId="{F85CD333-F927-35AD-9B26-D704E9D39C34}"/>
          </ac:spMkLst>
        </pc:spChg>
        <pc:spChg chg="del">
          <ac:chgData name="Chittaranjan Hens" userId="6fc03958433e8a43" providerId="LiveId" clId="{309794F8-99CF-4983-9CCF-D5B7BCCE1DF4}" dt="2023-01-21T11:21:41.978" v="900" actId="478"/>
          <ac:spMkLst>
            <pc:docMk/>
            <pc:sldMk cId="3001124329" sldId="428"/>
            <ac:spMk id="19" creationId="{2598E781-EF4F-B56B-07C0-93E9065FB17F}"/>
          </ac:spMkLst>
        </pc:spChg>
        <pc:picChg chg="del">
          <ac:chgData name="Chittaranjan Hens" userId="6fc03958433e8a43" providerId="LiveId" clId="{309794F8-99CF-4983-9CCF-D5B7BCCE1DF4}" dt="2023-01-21T11:21:41.978" v="900" actId="478"/>
          <ac:picMkLst>
            <pc:docMk/>
            <pc:sldMk cId="3001124329" sldId="428"/>
            <ac:picMk id="4" creationId="{A77CDD2A-AFD3-0864-6D67-957A858D6745}"/>
          </ac:picMkLst>
        </pc:picChg>
      </pc:sldChg>
      <pc:sldChg chg="addSp delSp modSp add mod">
        <pc:chgData name="Chittaranjan Hens" userId="6fc03958433e8a43" providerId="LiveId" clId="{309794F8-99CF-4983-9CCF-D5B7BCCE1DF4}" dt="2023-01-22T02:43:56.696" v="1278" actId="478"/>
        <pc:sldMkLst>
          <pc:docMk/>
          <pc:sldMk cId="355332200" sldId="429"/>
        </pc:sldMkLst>
        <pc:spChg chg="add mod">
          <ac:chgData name="Chittaranjan Hens" userId="6fc03958433e8a43" providerId="LiveId" clId="{309794F8-99CF-4983-9CCF-D5B7BCCE1DF4}" dt="2023-01-21T19:06:59.547" v="1187" actId="2711"/>
          <ac:spMkLst>
            <pc:docMk/>
            <pc:sldMk cId="355332200" sldId="429"/>
            <ac:spMk id="4" creationId="{64A1C7C0-C769-20C6-8088-2AD6B3038E3B}"/>
          </ac:spMkLst>
        </pc:spChg>
        <pc:spChg chg="add mod">
          <ac:chgData name="Chittaranjan Hens" userId="6fc03958433e8a43" providerId="LiveId" clId="{309794F8-99CF-4983-9CCF-D5B7BCCE1DF4}" dt="2023-01-21T19:06:59.547" v="1187" actId="2711"/>
          <ac:spMkLst>
            <pc:docMk/>
            <pc:sldMk cId="355332200" sldId="429"/>
            <ac:spMk id="5" creationId="{A13EEADB-11B4-B900-F66A-7FEB99BA8ABA}"/>
          </ac:spMkLst>
        </pc:spChg>
        <pc:spChg chg="add mod">
          <ac:chgData name="Chittaranjan Hens" userId="6fc03958433e8a43" providerId="LiveId" clId="{309794F8-99CF-4983-9CCF-D5B7BCCE1DF4}" dt="2023-01-21T19:06:59.547" v="1187" actId="2711"/>
          <ac:spMkLst>
            <pc:docMk/>
            <pc:sldMk cId="355332200" sldId="429"/>
            <ac:spMk id="6" creationId="{3039A4EB-A10E-DA01-BCD4-40A6288E5864}"/>
          </ac:spMkLst>
        </pc:spChg>
        <pc:spChg chg="add mod">
          <ac:chgData name="Chittaranjan Hens" userId="6fc03958433e8a43" providerId="LiveId" clId="{309794F8-99CF-4983-9CCF-D5B7BCCE1DF4}" dt="2023-01-21T19:05:36.310" v="1158" actId="1076"/>
          <ac:spMkLst>
            <pc:docMk/>
            <pc:sldMk cId="355332200" sldId="429"/>
            <ac:spMk id="7" creationId="{C8FC88BC-AC56-3C8D-6544-6187107E359D}"/>
          </ac:spMkLst>
        </pc:spChg>
        <pc:spChg chg="del">
          <ac:chgData name="Chittaranjan Hens" userId="6fc03958433e8a43" providerId="LiveId" clId="{309794F8-99CF-4983-9CCF-D5B7BCCE1DF4}" dt="2023-01-22T02:43:56.696" v="1278" actId="478"/>
          <ac:spMkLst>
            <pc:docMk/>
            <pc:sldMk cId="355332200" sldId="429"/>
            <ac:spMk id="12" creationId="{F919C9D9-3B3F-ED7E-3111-F1442436505F}"/>
          </ac:spMkLst>
        </pc:spChg>
        <pc:spChg chg="del">
          <ac:chgData name="Chittaranjan Hens" userId="6fc03958433e8a43" providerId="LiveId" clId="{309794F8-99CF-4983-9CCF-D5B7BCCE1DF4}" dt="2023-01-21T16:05:04.791" v="1068" actId="478"/>
          <ac:spMkLst>
            <pc:docMk/>
            <pc:sldMk cId="355332200" sldId="429"/>
            <ac:spMk id="18" creationId="{77F3EDF7-232F-45CF-BF02-77D52922F47A}"/>
          </ac:spMkLst>
        </pc:spChg>
        <pc:picChg chg="add mod">
          <ac:chgData name="Chittaranjan Hens" userId="6fc03958433e8a43" providerId="LiveId" clId="{309794F8-99CF-4983-9CCF-D5B7BCCE1DF4}" dt="2023-01-21T16:05:26.285" v="1073" actId="1076"/>
          <ac:picMkLst>
            <pc:docMk/>
            <pc:sldMk cId="355332200" sldId="429"/>
            <ac:picMk id="2" creationId="{E0008029-65D5-00EC-1DAD-ACB534EE2074}"/>
          </ac:picMkLst>
        </pc:picChg>
        <pc:picChg chg="add mod">
          <ac:chgData name="Chittaranjan Hens" userId="6fc03958433e8a43" providerId="LiveId" clId="{309794F8-99CF-4983-9CCF-D5B7BCCE1DF4}" dt="2023-01-21T16:05:22.171" v="1072" actId="207"/>
          <ac:picMkLst>
            <pc:docMk/>
            <pc:sldMk cId="355332200" sldId="429"/>
            <ac:picMk id="3" creationId="{94FAD011-A829-6B4C-106A-A95845369CCE}"/>
          </ac:picMkLst>
        </pc:picChg>
        <pc:picChg chg="add del mod">
          <ac:chgData name="Chittaranjan Hens" userId="6fc03958433e8a43" providerId="LiveId" clId="{309794F8-99CF-4983-9CCF-D5B7BCCE1DF4}" dt="2023-01-22T02:43:54.469" v="1277" actId="478"/>
          <ac:picMkLst>
            <pc:docMk/>
            <pc:sldMk cId="355332200" sldId="429"/>
            <ac:picMk id="8" creationId="{EE007A6A-266A-D592-F141-F97DEAB7A24A}"/>
          </ac:picMkLst>
        </pc:picChg>
        <pc:picChg chg="del">
          <ac:chgData name="Chittaranjan Hens" userId="6fc03958433e8a43" providerId="LiveId" clId="{309794F8-99CF-4983-9CCF-D5B7BCCE1DF4}" dt="2023-01-21T16:04:59.717" v="1066" actId="478"/>
          <ac:picMkLst>
            <pc:docMk/>
            <pc:sldMk cId="355332200" sldId="429"/>
            <ac:picMk id="20" creationId="{BA52AFFC-C3A9-A016-5A83-B0B2935BC30F}"/>
          </ac:picMkLst>
        </pc:picChg>
        <pc:picChg chg="del">
          <ac:chgData name="Chittaranjan Hens" userId="6fc03958433e8a43" providerId="LiveId" clId="{309794F8-99CF-4983-9CCF-D5B7BCCE1DF4}" dt="2023-01-21T16:05:01.588" v="1067" actId="478"/>
          <ac:picMkLst>
            <pc:docMk/>
            <pc:sldMk cId="355332200" sldId="429"/>
            <ac:picMk id="1026" creationId="{C9554E28-A7D8-A53F-52A4-57C2C8539484}"/>
          </ac:picMkLst>
        </pc:picChg>
      </pc:sldChg>
      <pc:sldChg chg="add del">
        <pc:chgData name="Chittaranjan Hens" userId="6fc03958433e8a43" providerId="LiveId" clId="{309794F8-99CF-4983-9CCF-D5B7BCCE1DF4}" dt="2023-01-21T11:21:44.957" v="902"/>
        <pc:sldMkLst>
          <pc:docMk/>
          <pc:sldMk cId="3231762595" sldId="429"/>
        </pc:sldMkLst>
      </pc:sldChg>
      <pc:sldChg chg="addSp delSp modSp new mod setBg">
        <pc:chgData name="Chittaranjan Hens" userId="6fc03958433e8a43" providerId="LiveId" clId="{309794F8-99CF-4983-9CCF-D5B7BCCE1DF4}" dt="2023-01-21T19:04:09.655" v="1141" actId="404"/>
        <pc:sldMkLst>
          <pc:docMk/>
          <pc:sldMk cId="454236153" sldId="430"/>
        </pc:sldMkLst>
        <pc:spChg chg="del">
          <ac:chgData name="Chittaranjan Hens" userId="6fc03958433e8a43" providerId="LiveId" clId="{309794F8-99CF-4983-9CCF-D5B7BCCE1DF4}" dt="2023-01-21T16:08:31.045" v="1075" actId="478"/>
          <ac:spMkLst>
            <pc:docMk/>
            <pc:sldMk cId="454236153" sldId="430"/>
            <ac:spMk id="2" creationId="{835EA482-AF6E-B637-47A0-7263DD08C2B1}"/>
          </ac:spMkLst>
        </pc:spChg>
        <pc:spChg chg="del">
          <ac:chgData name="Chittaranjan Hens" userId="6fc03958433e8a43" providerId="LiveId" clId="{309794F8-99CF-4983-9CCF-D5B7BCCE1DF4}" dt="2023-01-21T16:08:32.961" v="1076" actId="478"/>
          <ac:spMkLst>
            <pc:docMk/>
            <pc:sldMk cId="454236153" sldId="430"/>
            <ac:spMk id="3" creationId="{AA747848-20CA-4725-9F0A-E7A0653E9D1C}"/>
          </ac:spMkLst>
        </pc:spChg>
        <pc:spChg chg="add mod ord">
          <ac:chgData name="Chittaranjan Hens" userId="6fc03958433e8a43" providerId="LiveId" clId="{309794F8-99CF-4983-9CCF-D5B7BCCE1DF4}" dt="2023-01-21T19:04:09.655" v="1141" actId="404"/>
          <ac:spMkLst>
            <pc:docMk/>
            <pc:sldMk cId="454236153" sldId="430"/>
            <ac:spMk id="5" creationId="{84FC4AF0-196C-21D5-654D-1B2C940F6F88}"/>
          </ac:spMkLst>
        </pc:spChg>
        <pc:spChg chg="add">
          <ac:chgData name="Chittaranjan Hens" userId="6fc03958433e8a43" providerId="LiveId" clId="{309794F8-99CF-4983-9CCF-D5B7BCCE1DF4}" dt="2023-01-21T16:27:49.468" v="1097" actId="26606"/>
          <ac:spMkLst>
            <pc:docMk/>
            <pc:sldMk cId="454236153" sldId="430"/>
            <ac:spMk id="8" creationId="{E91DC736-0EF8-4F87-9146-EBF1D2EE4D3D}"/>
          </ac:spMkLst>
        </pc:spChg>
        <pc:spChg chg="add">
          <ac:chgData name="Chittaranjan Hens" userId="6fc03958433e8a43" providerId="LiveId" clId="{309794F8-99CF-4983-9CCF-D5B7BCCE1DF4}" dt="2023-01-21T16:27:49.468" v="1097" actId="26606"/>
          <ac:spMkLst>
            <pc:docMk/>
            <pc:sldMk cId="454236153" sldId="430"/>
            <ac:spMk id="9" creationId="{097CD68E-23E3-4007-8847-CD0944C4F7BE}"/>
          </ac:spMkLst>
        </pc:spChg>
        <pc:spChg chg="add">
          <ac:chgData name="Chittaranjan Hens" userId="6fc03958433e8a43" providerId="LiveId" clId="{309794F8-99CF-4983-9CCF-D5B7BCCE1DF4}" dt="2023-01-21T16:27:49.468" v="1097" actId="26606"/>
          <ac:spMkLst>
            <pc:docMk/>
            <pc:sldMk cId="454236153" sldId="430"/>
            <ac:spMk id="10" creationId="{AF2F604E-43BE-4DC3-B983-E071523364F8}"/>
          </ac:spMkLst>
        </pc:spChg>
        <pc:spChg chg="add del">
          <ac:chgData name="Chittaranjan Hens" userId="6fc03958433e8a43" providerId="LiveId" clId="{309794F8-99CF-4983-9CCF-D5B7BCCE1DF4}" dt="2023-01-21T16:09:15.977" v="1093" actId="26606"/>
          <ac:spMkLst>
            <pc:docMk/>
            <pc:sldMk cId="454236153" sldId="430"/>
            <ac:spMk id="11" creationId="{E91DC736-0EF8-4F87-9146-EBF1D2EE4D3D}"/>
          </ac:spMkLst>
        </pc:spChg>
        <pc:spChg chg="add">
          <ac:chgData name="Chittaranjan Hens" userId="6fc03958433e8a43" providerId="LiveId" clId="{309794F8-99CF-4983-9CCF-D5B7BCCE1DF4}" dt="2023-01-21T16:27:49.468" v="1097" actId="26606"/>
          <ac:spMkLst>
            <pc:docMk/>
            <pc:sldMk cId="454236153" sldId="430"/>
            <ac:spMk id="12" creationId="{08C9B587-E65E-4B52-B37C-ABEBB6E87928}"/>
          </ac:spMkLst>
        </pc:spChg>
        <pc:spChg chg="add del">
          <ac:chgData name="Chittaranjan Hens" userId="6fc03958433e8a43" providerId="LiveId" clId="{309794F8-99CF-4983-9CCF-D5B7BCCE1DF4}" dt="2023-01-21T16:09:15.977" v="1093" actId="26606"/>
          <ac:spMkLst>
            <pc:docMk/>
            <pc:sldMk cId="454236153" sldId="430"/>
            <ac:spMk id="13" creationId="{097CD68E-23E3-4007-8847-CD0944C4F7BE}"/>
          </ac:spMkLst>
        </pc:spChg>
        <pc:spChg chg="add mod">
          <ac:chgData name="Chittaranjan Hens" userId="6fc03958433e8a43" providerId="LiveId" clId="{309794F8-99CF-4983-9CCF-D5B7BCCE1DF4}" dt="2023-01-21T17:37:45.271" v="1130" actId="1076"/>
          <ac:spMkLst>
            <pc:docMk/>
            <pc:sldMk cId="454236153" sldId="430"/>
            <ac:spMk id="14" creationId="{5C751F3B-C2D7-B7EA-2F78-039B123CA9B0}"/>
          </ac:spMkLst>
        </pc:spChg>
        <pc:spChg chg="add del">
          <ac:chgData name="Chittaranjan Hens" userId="6fc03958433e8a43" providerId="LiveId" clId="{309794F8-99CF-4983-9CCF-D5B7BCCE1DF4}" dt="2023-01-21T16:09:15.977" v="1093" actId="26606"/>
          <ac:spMkLst>
            <pc:docMk/>
            <pc:sldMk cId="454236153" sldId="430"/>
            <ac:spMk id="15" creationId="{AF2F604E-43BE-4DC3-B983-E071523364F8}"/>
          </ac:spMkLst>
        </pc:spChg>
        <pc:spChg chg="add del">
          <ac:chgData name="Chittaranjan Hens" userId="6fc03958433e8a43" providerId="LiveId" clId="{309794F8-99CF-4983-9CCF-D5B7BCCE1DF4}" dt="2023-01-21T16:09:15.977" v="1093" actId="26606"/>
          <ac:spMkLst>
            <pc:docMk/>
            <pc:sldMk cId="454236153" sldId="430"/>
            <ac:spMk id="17" creationId="{08C9B587-E65E-4B52-B37C-ABEBB6E87928}"/>
          </ac:spMkLst>
        </pc:spChg>
        <pc:spChg chg="add mod">
          <ac:chgData name="Chittaranjan Hens" userId="6fc03958433e8a43" providerId="LiveId" clId="{309794F8-99CF-4983-9CCF-D5B7BCCE1DF4}" dt="2023-01-21T19:03:16.972" v="1135" actId="14100"/>
          <ac:spMkLst>
            <pc:docMk/>
            <pc:sldMk cId="454236153" sldId="430"/>
            <ac:spMk id="18" creationId="{1C1128E9-DE22-7458-DEAE-9B1111AC3DDE}"/>
          </ac:spMkLst>
        </pc:spChg>
        <pc:spChg chg="add del">
          <ac:chgData name="Chittaranjan Hens" userId="6fc03958433e8a43" providerId="LiveId" clId="{309794F8-99CF-4983-9CCF-D5B7BCCE1DF4}" dt="2023-01-21T16:09:17.439" v="1095" actId="26606"/>
          <ac:spMkLst>
            <pc:docMk/>
            <pc:sldMk cId="454236153" sldId="430"/>
            <ac:spMk id="19" creationId="{37C89E4B-3C9F-44B9-8B86-D9E3D112D8EC}"/>
          </ac:spMkLst>
        </pc:spChg>
        <pc:picChg chg="add mod ord">
          <ac:chgData name="Chittaranjan Hens" userId="6fc03958433e8a43" providerId="LiveId" clId="{309794F8-99CF-4983-9CCF-D5B7BCCE1DF4}" dt="2023-01-21T16:27:49.468" v="1097" actId="26606"/>
          <ac:picMkLst>
            <pc:docMk/>
            <pc:sldMk cId="454236153" sldId="430"/>
            <ac:picMk id="6" creationId="{3A9B1544-4E77-11A3-6B67-89CAA0A33930}"/>
          </ac:picMkLst>
        </pc:picChg>
        <pc:picChg chg="add mod">
          <ac:chgData name="Chittaranjan Hens" userId="6fc03958433e8a43" providerId="LiveId" clId="{309794F8-99CF-4983-9CCF-D5B7BCCE1DF4}" dt="2023-01-21T17:37:17.716" v="1125" actId="1076"/>
          <ac:picMkLst>
            <pc:docMk/>
            <pc:sldMk cId="454236153" sldId="430"/>
            <ac:picMk id="16" creationId="{F236F48E-DC01-4604-9178-4F8085C55335}"/>
          </ac:picMkLst>
        </pc:picChg>
        <pc:cxnChg chg="add del">
          <ac:chgData name="Chittaranjan Hens" userId="6fc03958433e8a43" providerId="LiveId" clId="{309794F8-99CF-4983-9CCF-D5B7BCCE1DF4}" dt="2023-01-21T16:09:17.439" v="1095" actId="26606"/>
          <ac:cxnSpMkLst>
            <pc:docMk/>
            <pc:sldMk cId="454236153" sldId="430"/>
            <ac:cxnSpMk id="20" creationId="{AA2EAA10-076F-46BD-8F0F-B9A2FB77A85C}"/>
          </ac:cxnSpMkLst>
        </pc:cxnChg>
        <pc:cxnChg chg="add del">
          <ac:chgData name="Chittaranjan Hens" userId="6fc03958433e8a43" providerId="LiveId" clId="{309794F8-99CF-4983-9CCF-D5B7BCCE1DF4}" dt="2023-01-21T16:09:17.439" v="1095" actId="26606"/>
          <ac:cxnSpMkLst>
            <pc:docMk/>
            <pc:sldMk cId="454236153" sldId="430"/>
            <ac:cxnSpMk id="21" creationId="{D891E407-403B-4764-86C9-33A56D3BCAA3}"/>
          </ac:cxnSpMkLst>
        </pc:cxnChg>
      </pc:sldChg>
      <pc:sldChg chg="add del">
        <pc:chgData name="Chittaranjan Hens" userId="6fc03958433e8a43" providerId="LiveId" clId="{309794F8-99CF-4983-9CCF-D5B7BCCE1DF4}" dt="2023-01-21T16:05:07.337" v="1070"/>
        <pc:sldMkLst>
          <pc:docMk/>
          <pc:sldMk cId="2566995070" sldId="430"/>
        </pc:sldMkLst>
      </pc:sldChg>
      <pc:sldChg chg="addSp delSp modSp add del mod modAnim">
        <pc:chgData name="Chittaranjan Hens" userId="6fc03958433e8a43" providerId="LiveId" clId="{309794F8-99CF-4983-9CCF-D5B7BCCE1DF4}" dt="2023-01-22T03:00:48.026" v="1426" actId="47"/>
        <pc:sldMkLst>
          <pc:docMk/>
          <pc:sldMk cId="1330093258" sldId="431"/>
        </pc:sldMkLst>
        <pc:spChg chg="del">
          <ac:chgData name="Chittaranjan Hens" userId="6fc03958433e8a43" providerId="LiveId" clId="{309794F8-99CF-4983-9CCF-D5B7BCCE1DF4}" dt="2023-01-21T19:02:11.233" v="1132" actId="478"/>
          <ac:spMkLst>
            <pc:docMk/>
            <pc:sldMk cId="1330093258" sldId="431"/>
            <ac:spMk id="2" creationId="{ECE02996-8A1A-2948-A0D2-505FA82FB248}"/>
          </ac:spMkLst>
        </pc:spChg>
        <pc:spChg chg="del">
          <ac:chgData name="Chittaranjan Hens" userId="6fc03958433e8a43" providerId="LiveId" clId="{309794F8-99CF-4983-9CCF-D5B7BCCE1DF4}" dt="2023-01-21T19:03:01.711" v="1133" actId="478"/>
          <ac:spMkLst>
            <pc:docMk/>
            <pc:sldMk cId="1330093258" sldId="431"/>
            <ac:spMk id="4" creationId="{CAD1F2BC-EC35-3E46-B979-EB8F286B872C}"/>
          </ac:spMkLst>
        </pc:spChg>
        <pc:spChg chg="add del">
          <ac:chgData name="Chittaranjan Hens" userId="6fc03958433e8a43" providerId="LiveId" clId="{309794F8-99CF-4983-9CCF-D5B7BCCE1DF4}" dt="2023-01-22T02:59:58.902" v="1418" actId="478"/>
          <ac:spMkLst>
            <pc:docMk/>
            <pc:sldMk cId="1330093258" sldId="431"/>
            <ac:spMk id="170" creationId="{CC254ABE-6EB5-DF40-9DB1-848683F25D25}"/>
          </ac:spMkLst>
        </pc:spChg>
        <pc:spChg chg="add del">
          <ac:chgData name="Chittaranjan Hens" userId="6fc03958433e8a43" providerId="LiveId" clId="{309794F8-99CF-4983-9CCF-D5B7BCCE1DF4}" dt="2023-01-22T02:59:58.902" v="1418" actId="478"/>
          <ac:spMkLst>
            <pc:docMk/>
            <pc:sldMk cId="1330093258" sldId="431"/>
            <ac:spMk id="210" creationId="{2BD7C186-D2D7-4A41-A18C-F665542D4C89}"/>
          </ac:spMkLst>
        </pc:spChg>
        <pc:grpChg chg="add del">
          <ac:chgData name="Chittaranjan Hens" userId="6fc03958433e8a43" providerId="LiveId" clId="{309794F8-99CF-4983-9CCF-D5B7BCCE1DF4}" dt="2023-01-22T02:59:58.902" v="1418" actId="478"/>
          <ac:grpSpMkLst>
            <pc:docMk/>
            <pc:sldMk cId="1330093258" sldId="431"/>
            <ac:grpSpMk id="9" creationId="{E18FC7CB-F27E-7B4B-853C-0988D90041D8}"/>
          </ac:grpSpMkLst>
        </pc:grpChg>
        <pc:grpChg chg="add del">
          <ac:chgData name="Chittaranjan Hens" userId="6fc03958433e8a43" providerId="LiveId" clId="{309794F8-99CF-4983-9CCF-D5B7BCCE1DF4}" dt="2023-01-22T02:59:58.902" v="1418" actId="478"/>
          <ac:grpSpMkLst>
            <pc:docMk/>
            <pc:sldMk cId="1330093258" sldId="431"/>
            <ac:grpSpMk id="10" creationId="{1CA35E5F-8F49-8446-B551-1024D2A32E72}"/>
          </ac:grpSpMkLst>
        </pc:grpChg>
        <pc:grpChg chg="add del">
          <ac:chgData name="Chittaranjan Hens" userId="6fc03958433e8a43" providerId="LiveId" clId="{309794F8-99CF-4983-9CCF-D5B7BCCE1DF4}" dt="2023-01-22T02:59:58.902" v="1418" actId="478"/>
          <ac:grpSpMkLst>
            <pc:docMk/>
            <pc:sldMk cId="1330093258" sldId="431"/>
            <ac:grpSpMk id="19" creationId="{D95D60F6-83F6-4E46-9A56-954AF34E6E4F}"/>
          </ac:grpSpMkLst>
        </pc:grpChg>
        <pc:grpChg chg="add del">
          <ac:chgData name="Chittaranjan Hens" userId="6fc03958433e8a43" providerId="LiveId" clId="{309794F8-99CF-4983-9CCF-D5B7BCCE1DF4}" dt="2023-01-22T02:59:58.902" v="1418" actId="478"/>
          <ac:grpSpMkLst>
            <pc:docMk/>
            <pc:sldMk cId="1330093258" sldId="431"/>
            <ac:grpSpMk id="23" creationId="{7BBC1820-3FD6-4942-8A9F-9D0F42FB53D9}"/>
          </ac:grpSpMkLst>
        </pc:grpChg>
        <pc:grpChg chg="add del">
          <ac:chgData name="Chittaranjan Hens" userId="6fc03958433e8a43" providerId="LiveId" clId="{309794F8-99CF-4983-9CCF-D5B7BCCE1DF4}" dt="2023-01-22T02:59:58.902" v="1418" actId="478"/>
          <ac:grpSpMkLst>
            <pc:docMk/>
            <pc:sldMk cId="1330093258" sldId="431"/>
            <ac:grpSpMk id="24" creationId="{432822F8-DF06-034D-8825-3AA99FD8F6F2}"/>
          </ac:grpSpMkLst>
        </pc:grpChg>
        <pc:grpChg chg="add del">
          <ac:chgData name="Chittaranjan Hens" userId="6fc03958433e8a43" providerId="LiveId" clId="{309794F8-99CF-4983-9CCF-D5B7BCCE1DF4}" dt="2023-01-22T02:59:58.902" v="1418" actId="478"/>
          <ac:grpSpMkLst>
            <pc:docMk/>
            <pc:sldMk cId="1330093258" sldId="431"/>
            <ac:grpSpMk id="25" creationId="{FA36BDEF-02C9-8B4A-A4AA-55C77B6C1070}"/>
          </ac:grpSpMkLst>
        </pc:grpChg>
        <pc:grpChg chg="add del">
          <ac:chgData name="Chittaranjan Hens" userId="6fc03958433e8a43" providerId="LiveId" clId="{309794F8-99CF-4983-9CCF-D5B7BCCE1DF4}" dt="2023-01-22T02:59:58.902" v="1418" actId="478"/>
          <ac:grpSpMkLst>
            <pc:docMk/>
            <pc:sldMk cId="1330093258" sldId="431"/>
            <ac:grpSpMk id="31" creationId="{AB961EC0-9A7F-CD43-9812-17435496F34E}"/>
          </ac:grpSpMkLst>
        </pc:grpChg>
        <pc:grpChg chg="add del mod">
          <ac:chgData name="Chittaranjan Hens" userId="6fc03958433e8a43" providerId="LiveId" clId="{309794F8-99CF-4983-9CCF-D5B7BCCE1DF4}" dt="2023-01-22T02:59:58.902" v="1418" actId="478"/>
          <ac:grpSpMkLst>
            <pc:docMk/>
            <pc:sldMk cId="1330093258" sldId="431"/>
            <ac:grpSpMk id="32" creationId="{3F6143C7-BF76-C147-99B9-7E2251BD1E4A}"/>
          </ac:grpSpMkLst>
        </pc:grpChg>
        <pc:grpChg chg="add del">
          <ac:chgData name="Chittaranjan Hens" userId="6fc03958433e8a43" providerId="LiveId" clId="{309794F8-99CF-4983-9CCF-D5B7BCCE1DF4}" dt="2023-01-22T02:59:58.902" v="1418" actId="478"/>
          <ac:grpSpMkLst>
            <pc:docMk/>
            <pc:sldMk cId="1330093258" sldId="431"/>
            <ac:grpSpMk id="33" creationId="{8A618ABF-C352-144D-BB1C-DEDE7A66951F}"/>
          </ac:grpSpMkLst>
        </pc:grpChg>
        <pc:grpChg chg="add del">
          <ac:chgData name="Chittaranjan Hens" userId="6fc03958433e8a43" providerId="LiveId" clId="{309794F8-99CF-4983-9CCF-D5B7BCCE1DF4}" dt="2023-01-22T02:59:58.902" v="1418" actId="478"/>
          <ac:grpSpMkLst>
            <pc:docMk/>
            <pc:sldMk cId="1330093258" sldId="431"/>
            <ac:grpSpMk id="34" creationId="{5EC1D50E-1A45-954B-B9A9-B58C60D02D27}"/>
          </ac:grpSpMkLst>
        </pc:grpChg>
        <pc:grpChg chg="add del">
          <ac:chgData name="Chittaranjan Hens" userId="6fc03958433e8a43" providerId="LiveId" clId="{309794F8-99CF-4983-9CCF-D5B7BCCE1DF4}" dt="2023-01-22T02:59:58.902" v="1418" actId="478"/>
          <ac:grpSpMkLst>
            <pc:docMk/>
            <pc:sldMk cId="1330093258" sldId="431"/>
            <ac:grpSpMk id="35" creationId="{026E84CC-BC83-DB41-A6EE-95CADF46B7A8}"/>
          </ac:grpSpMkLst>
        </pc:grpChg>
        <pc:grpChg chg="add del">
          <ac:chgData name="Chittaranjan Hens" userId="6fc03958433e8a43" providerId="LiveId" clId="{309794F8-99CF-4983-9CCF-D5B7BCCE1DF4}" dt="2023-01-22T02:59:58.902" v="1418" actId="478"/>
          <ac:grpSpMkLst>
            <pc:docMk/>
            <pc:sldMk cId="1330093258" sldId="431"/>
            <ac:grpSpMk id="36" creationId="{76F7FF59-3F43-D346-A416-335207C0313B}"/>
          </ac:grpSpMkLst>
        </pc:grpChg>
        <pc:picChg chg="del mod">
          <ac:chgData name="Chittaranjan Hens" userId="6fc03958433e8a43" providerId="LiveId" clId="{309794F8-99CF-4983-9CCF-D5B7BCCE1DF4}" dt="2023-01-22T02:59:49.747" v="1415" actId="478"/>
          <ac:picMkLst>
            <pc:docMk/>
            <pc:sldMk cId="1330093258" sldId="431"/>
            <ac:picMk id="3" creationId="{D4C8FB53-24D5-6129-80B2-D1221E121F0B}"/>
          </ac:picMkLst>
        </pc:picChg>
        <pc:picChg chg="add del mod">
          <ac:chgData name="Chittaranjan Hens" userId="6fc03958433e8a43" providerId="LiveId" clId="{309794F8-99CF-4983-9CCF-D5B7BCCE1DF4}" dt="2023-01-22T03:00:23.489" v="1421" actId="21"/>
          <ac:picMkLst>
            <pc:docMk/>
            <pc:sldMk cId="1330093258" sldId="431"/>
            <ac:picMk id="2050" creationId="{AF922EFD-789D-1D2F-F5F2-B2A079A866D1}"/>
          </ac:picMkLst>
        </pc:picChg>
      </pc:sldChg>
      <pc:sldChg chg="add del">
        <pc:chgData name="Chittaranjan Hens" userId="6fc03958433e8a43" providerId="LiveId" clId="{309794F8-99CF-4983-9CCF-D5B7BCCE1DF4}" dt="2023-01-21T17:33:11.858" v="1103"/>
        <pc:sldMkLst>
          <pc:docMk/>
          <pc:sldMk cId="1578463811" sldId="432"/>
        </pc:sldMkLst>
      </pc:sldChg>
      <pc:sldChg chg="addSp delSp modSp add mod ord">
        <pc:chgData name="Chittaranjan Hens" userId="6fc03958433e8a43" providerId="LiveId" clId="{309794F8-99CF-4983-9CCF-D5B7BCCE1DF4}" dt="2023-01-22T02:52:41.261" v="1386"/>
        <pc:sldMkLst>
          <pc:docMk/>
          <pc:sldMk cId="2865835326" sldId="432"/>
        </pc:sldMkLst>
        <pc:spChg chg="add del mod">
          <ac:chgData name="Chittaranjan Hens" userId="6fc03958433e8a43" providerId="LiveId" clId="{309794F8-99CF-4983-9CCF-D5B7BCCE1DF4}" dt="2023-01-22T02:52:40.385" v="1385" actId="478"/>
          <ac:spMkLst>
            <pc:docMk/>
            <pc:sldMk cId="2865835326" sldId="432"/>
            <ac:spMk id="4" creationId="{46C53B46-0453-26A6-01B0-D74D6CBBDE6A}"/>
          </ac:spMkLst>
        </pc:spChg>
        <pc:spChg chg="add mod">
          <ac:chgData name="Chittaranjan Hens" userId="6fc03958433e8a43" providerId="LiveId" clId="{309794F8-99CF-4983-9CCF-D5B7BCCE1DF4}" dt="2023-01-22T02:52:41.261" v="1386"/>
          <ac:spMkLst>
            <pc:docMk/>
            <pc:sldMk cId="2865835326" sldId="432"/>
            <ac:spMk id="5" creationId="{4CD34A4E-B61D-36EF-0E1D-057D61AD7F4B}"/>
          </ac:spMkLst>
        </pc:spChg>
        <pc:spChg chg="del">
          <ac:chgData name="Chittaranjan Hens" userId="6fc03958433e8a43" providerId="LiveId" clId="{309794F8-99CF-4983-9CCF-D5B7BCCE1DF4}" dt="2023-01-21T19:28:04.658" v="1262" actId="478"/>
          <ac:spMkLst>
            <pc:docMk/>
            <pc:sldMk cId="2865835326" sldId="432"/>
            <ac:spMk id="12" creationId="{F919C9D9-3B3F-ED7E-3111-F1442436505F}"/>
          </ac:spMkLst>
        </pc:spChg>
        <pc:spChg chg="del">
          <ac:chgData name="Chittaranjan Hens" userId="6fc03958433e8a43" providerId="LiveId" clId="{309794F8-99CF-4983-9CCF-D5B7BCCE1DF4}" dt="2023-01-21T19:28:01.016" v="1261" actId="478"/>
          <ac:spMkLst>
            <pc:docMk/>
            <pc:sldMk cId="2865835326" sldId="432"/>
            <ac:spMk id="21" creationId="{814AFED6-2FB8-BE8F-BFCF-2583529DECB4}"/>
          </ac:spMkLst>
        </pc:spChg>
        <pc:spChg chg="del">
          <ac:chgData name="Chittaranjan Hens" userId="6fc03958433e8a43" providerId="LiveId" clId="{309794F8-99CF-4983-9CCF-D5B7BCCE1DF4}" dt="2023-01-21T19:08:39.246" v="1192" actId="478"/>
          <ac:spMkLst>
            <pc:docMk/>
            <pc:sldMk cId="2865835326" sldId="432"/>
            <ac:spMk id="23" creationId="{0DD5E4A6-3D2D-6C15-CAD3-7962AAE7AE6C}"/>
          </ac:spMkLst>
        </pc:spChg>
        <pc:picChg chg="add mod">
          <ac:chgData name="Chittaranjan Hens" userId="6fc03958433e8a43" providerId="LiveId" clId="{309794F8-99CF-4983-9CCF-D5B7BCCE1DF4}" dt="2023-01-21T19:28:49.806" v="1263"/>
          <ac:picMkLst>
            <pc:docMk/>
            <pc:sldMk cId="2865835326" sldId="432"/>
            <ac:picMk id="2" creationId="{ECD3D644-A0F2-1C3E-E54C-2B73F1539201}"/>
          </ac:picMkLst>
        </pc:picChg>
        <pc:picChg chg="add mod">
          <ac:chgData name="Chittaranjan Hens" userId="6fc03958433e8a43" providerId="LiveId" clId="{309794F8-99CF-4983-9CCF-D5B7BCCE1DF4}" dt="2023-01-21T19:28:49.806" v="1263"/>
          <ac:picMkLst>
            <pc:docMk/>
            <pc:sldMk cId="2865835326" sldId="432"/>
            <ac:picMk id="3" creationId="{C6D8CC78-ED30-88E7-780C-0131DEEB6B85}"/>
          </ac:picMkLst>
        </pc:picChg>
        <pc:picChg chg="mod">
          <ac:chgData name="Chittaranjan Hens" userId="6fc03958433e8a43" providerId="LiveId" clId="{309794F8-99CF-4983-9CCF-D5B7BCCE1DF4}" dt="2023-01-21T19:08:52.450" v="1195" actId="14100"/>
          <ac:picMkLst>
            <pc:docMk/>
            <pc:sldMk cId="2865835326" sldId="432"/>
            <ac:picMk id="8" creationId="{EE007A6A-266A-D592-F141-F97DEAB7A24A}"/>
          </ac:picMkLst>
        </pc:picChg>
        <pc:picChg chg="del">
          <ac:chgData name="Chittaranjan Hens" userId="6fc03958433e8a43" providerId="LiveId" clId="{309794F8-99CF-4983-9CCF-D5B7BCCE1DF4}" dt="2023-01-21T19:08:39.246" v="1192" actId="478"/>
          <ac:picMkLst>
            <pc:docMk/>
            <pc:sldMk cId="2865835326" sldId="432"/>
            <ac:picMk id="20" creationId="{BA52AFFC-C3A9-A016-5A83-B0B2935BC30F}"/>
          </ac:picMkLst>
        </pc:picChg>
        <pc:picChg chg="del">
          <ac:chgData name="Chittaranjan Hens" userId="6fc03958433e8a43" providerId="LiveId" clId="{309794F8-99CF-4983-9CCF-D5B7BCCE1DF4}" dt="2023-01-21T19:28:01.016" v="1261" actId="478"/>
          <ac:picMkLst>
            <pc:docMk/>
            <pc:sldMk cId="2865835326" sldId="432"/>
            <ac:picMk id="1026" creationId="{C9554E28-A7D8-A53F-52A4-57C2C8539484}"/>
          </ac:picMkLst>
        </pc:picChg>
        <pc:picChg chg="add del mod">
          <ac:chgData name="Chittaranjan Hens" userId="6fc03958433e8a43" providerId="LiveId" clId="{309794F8-99CF-4983-9CCF-D5B7BCCE1DF4}" dt="2023-01-21T19:28:01.016" v="1261" actId="478"/>
          <ac:picMkLst>
            <pc:docMk/>
            <pc:sldMk cId="2865835326" sldId="432"/>
            <ac:picMk id="4098" creationId="{29DC7B19-FFDC-B101-630A-48322EA5BB13}"/>
          </ac:picMkLst>
        </pc:picChg>
      </pc:sldChg>
      <pc:sldChg chg="addSp modSp add del mod">
        <pc:chgData name="Chittaranjan Hens" userId="6fc03958433e8a43" providerId="LiveId" clId="{309794F8-99CF-4983-9CCF-D5B7BCCE1DF4}" dt="2023-01-21T19:27:46.801" v="1260" actId="47"/>
        <pc:sldMkLst>
          <pc:docMk/>
          <pc:sldMk cId="804222339" sldId="433"/>
        </pc:sldMkLst>
        <pc:spChg chg="add mod">
          <ac:chgData name="Chittaranjan Hens" userId="6fc03958433e8a43" providerId="LiveId" clId="{309794F8-99CF-4983-9CCF-D5B7BCCE1DF4}" dt="2023-01-21T19:10:11.427" v="1238" actId="14100"/>
          <ac:spMkLst>
            <pc:docMk/>
            <pc:sldMk cId="804222339" sldId="433"/>
            <ac:spMk id="2" creationId="{39B79E4E-FC83-8711-1576-F320C7571DD8}"/>
          </ac:spMkLst>
        </pc:spChg>
        <pc:picChg chg="mod">
          <ac:chgData name="Chittaranjan Hens" userId="6fc03958433e8a43" providerId="LiveId" clId="{309794F8-99CF-4983-9CCF-D5B7BCCE1DF4}" dt="2023-01-21T19:09:48.079" v="1231" actId="1076"/>
          <ac:picMkLst>
            <pc:docMk/>
            <pc:sldMk cId="804222339" sldId="433"/>
            <ac:picMk id="8" creationId="{EE007A6A-266A-D592-F141-F97DEAB7A24A}"/>
          </ac:picMkLst>
        </pc:picChg>
        <pc:picChg chg="add mod">
          <ac:chgData name="Chittaranjan Hens" userId="6fc03958433e8a43" providerId="LiveId" clId="{309794F8-99CF-4983-9CCF-D5B7BCCE1DF4}" dt="2023-01-21T19:09:53.897" v="1232" actId="1076"/>
          <ac:picMkLst>
            <pc:docMk/>
            <pc:sldMk cId="804222339" sldId="433"/>
            <ac:picMk id="6146" creationId="{68D9167E-6D71-7041-4464-AE94377E05EC}"/>
          </ac:picMkLst>
        </pc:picChg>
      </pc:sldChg>
      <pc:sldChg chg="addSp delSp modSp add mod">
        <pc:chgData name="Chittaranjan Hens" userId="6fc03958433e8a43" providerId="LiveId" clId="{309794F8-99CF-4983-9CCF-D5B7BCCE1DF4}" dt="2023-01-22T02:52:18.224" v="1380" actId="1076"/>
        <pc:sldMkLst>
          <pc:docMk/>
          <pc:sldMk cId="3951377450" sldId="433"/>
        </pc:sldMkLst>
        <pc:spChg chg="add mod">
          <ac:chgData name="Chittaranjan Hens" userId="6fc03958433e8a43" providerId="LiveId" clId="{309794F8-99CF-4983-9CCF-D5B7BCCE1DF4}" dt="2023-01-22T02:52:18.224" v="1380" actId="1076"/>
          <ac:spMkLst>
            <pc:docMk/>
            <pc:sldMk cId="3951377450" sldId="433"/>
            <ac:spMk id="5" creationId="{9FCF35EF-634F-5FB8-4EE7-C7C570EC656B}"/>
          </ac:spMkLst>
        </pc:spChg>
        <pc:picChg chg="del">
          <ac:chgData name="Chittaranjan Hens" userId="6fc03958433e8a43" providerId="LiveId" clId="{309794F8-99CF-4983-9CCF-D5B7BCCE1DF4}" dt="2023-01-22T02:41:54.421" v="1265" actId="478"/>
          <ac:picMkLst>
            <pc:docMk/>
            <pc:sldMk cId="3951377450" sldId="433"/>
            <ac:picMk id="2" creationId="{ECD3D644-A0F2-1C3E-E54C-2B73F1539201}"/>
          </ac:picMkLst>
        </pc:picChg>
        <pc:picChg chg="del">
          <ac:chgData name="Chittaranjan Hens" userId="6fc03958433e8a43" providerId="LiveId" clId="{309794F8-99CF-4983-9CCF-D5B7BCCE1DF4}" dt="2023-01-22T02:41:56.452" v="1266" actId="478"/>
          <ac:picMkLst>
            <pc:docMk/>
            <pc:sldMk cId="3951377450" sldId="433"/>
            <ac:picMk id="3" creationId="{C6D8CC78-ED30-88E7-780C-0131DEEB6B85}"/>
          </ac:picMkLst>
        </pc:picChg>
        <pc:picChg chg="add mod modCrop">
          <ac:chgData name="Chittaranjan Hens" userId="6fc03958433e8a43" providerId="LiveId" clId="{309794F8-99CF-4983-9CCF-D5B7BCCE1DF4}" dt="2023-01-22T02:45:20.509" v="1286" actId="732"/>
          <ac:picMkLst>
            <pc:docMk/>
            <pc:sldMk cId="3951377450" sldId="433"/>
            <ac:picMk id="4" creationId="{DE236744-E78F-2415-BA56-03BD25912E1B}"/>
          </ac:picMkLst>
        </pc:picChg>
      </pc:sldChg>
      <pc:sldChg chg="add del">
        <pc:chgData name="Chittaranjan Hens" userId="6fc03958433e8a43" providerId="LiveId" clId="{309794F8-99CF-4983-9CCF-D5B7BCCE1DF4}" dt="2023-01-22T02:41:59.317" v="1268"/>
        <pc:sldMkLst>
          <pc:docMk/>
          <pc:sldMk cId="2276722908" sldId="434"/>
        </pc:sldMkLst>
      </pc:sldChg>
      <pc:sldChg chg="addSp delSp modSp add del">
        <pc:chgData name="Chittaranjan Hens" userId="6fc03958433e8a43" providerId="LiveId" clId="{309794F8-99CF-4983-9CCF-D5B7BCCE1DF4}" dt="2023-01-21T19:27:46.801" v="1260" actId="47"/>
        <pc:sldMkLst>
          <pc:docMk/>
          <pc:sldMk cId="2321466165" sldId="434"/>
        </pc:sldMkLst>
        <pc:spChg chg="del">
          <ac:chgData name="Chittaranjan Hens" userId="6fc03958433e8a43" providerId="LiveId" clId="{309794F8-99CF-4983-9CCF-D5B7BCCE1DF4}" dt="2023-01-21T19:11:08.383" v="1243" actId="478"/>
          <ac:spMkLst>
            <pc:docMk/>
            <pc:sldMk cId="2321466165" sldId="434"/>
            <ac:spMk id="2" creationId="{39B79E4E-FC83-8711-1576-F320C7571DD8}"/>
          </ac:spMkLst>
        </pc:spChg>
        <pc:spChg chg="del">
          <ac:chgData name="Chittaranjan Hens" userId="6fc03958433e8a43" providerId="LiveId" clId="{309794F8-99CF-4983-9CCF-D5B7BCCE1DF4}" dt="2023-01-21T19:11:08.383" v="1243" actId="478"/>
          <ac:spMkLst>
            <pc:docMk/>
            <pc:sldMk cId="2321466165" sldId="434"/>
            <ac:spMk id="21" creationId="{814AFED6-2FB8-BE8F-BFCF-2583529DECB4}"/>
          </ac:spMkLst>
        </pc:spChg>
        <pc:picChg chg="del mod">
          <ac:chgData name="Chittaranjan Hens" userId="6fc03958433e8a43" providerId="LiveId" clId="{309794F8-99CF-4983-9CCF-D5B7BCCE1DF4}" dt="2023-01-21T19:11:08.383" v="1243" actId="478"/>
          <ac:picMkLst>
            <pc:docMk/>
            <pc:sldMk cId="2321466165" sldId="434"/>
            <ac:picMk id="4098" creationId="{29DC7B19-FFDC-B101-630A-48322EA5BB13}"/>
          </ac:picMkLst>
        </pc:picChg>
        <pc:picChg chg="del mod">
          <ac:chgData name="Chittaranjan Hens" userId="6fc03958433e8a43" providerId="LiveId" clId="{309794F8-99CF-4983-9CCF-D5B7BCCE1DF4}" dt="2023-01-21T19:11:08.383" v="1243" actId="478"/>
          <ac:picMkLst>
            <pc:docMk/>
            <pc:sldMk cId="2321466165" sldId="434"/>
            <ac:picMk id="6146" creationId="{68D9167E-6D71-7041-4464-AE94377E05EC}"/>
          </ac:picMkLst>
        </pc:picChg>
        <pc:picChg chg="add mod">
          <ac:chgData name="Chittaranjan Hens" userId="6fc03958433e8a43" providerId="LiveId" clId="{309794F8-99CF-4983-9CCF-D5B7BCCE1DF4}" dt="2023-01-21T19:11:50.019" v="1257" actId="14100"/>
          <ac:picMkLst>
            <pc:docMk/>
            <pc:sldMk cId="2321466165" sldId="434"/>
            <ac:picMk id="8194" creationId="{1422B1FD-9B66-1342-1A90-AA84852323DD}"/>
          </ac:picMkLst>
        </pc:picChg>
        <pc:picChg chg="add mod">
          <ac:chgData name="Chittaranjan Hens" userId="6fc03958433e8a43" providerId="LiveId" clId="{309794F8-99CF-4983-9CCF-D5B7BCCE1DF4}" dt="2023-01-21T19:12:07.626" v="1259" actId="1076"/>
          <ac:picMkLst>
            <pc:docMk/>
            <pc:sldMk cId="2321466165" sldId="434"/>
            <ac:picMk id="8196" creationId="{950435EF-6272-BC9F-93B4-055BB0C92640}"/>
          </ac:picMkLst>
        </pc:picChg>
      </pc:sldChg>
      <pc:sldChg chg="addSp delSp modSp add mod modAnim">
        <pc:chgData name="Chittaranjan Hens" userId="6fc03958433e8a43" providerId="LiveId" clId="{309794F8-99CF-4983-9CCF-D5B7BCCE1DF4}" dt="2023-01-22T02:52:24.097" v="1381"/>
        <pc:sldMkLst>
          <pc:docMk/>
          <pc:sldMk cId="3768725755" sldId="434"/>
        </pc:sldMkLst>
        <pc:spChg chg="add mod">
          <ac:chgData name="Chittaranjan Hens" userId="6fc03958433e8a43" providerId="LiveId" clId="{309794F8-99CF-4983-9CCF-D5B7BCCE1DF4}" dt="2023-01-22T02:45:01.029" v="1284" actId="2711"/>
          <ac:spMkLst>
            <pc:docMk/>
            <pc:sldMk cId="3768725755" sldId="434"/>
            <ac:spMk id="4" creationId="{D32504E8-A1C9-3EEB-5F43-0741ED8C51ED}"/>
          </ac:spMkLst>
        </pc:spChg>
        <pc:spChg chg="add mod">
          <ac:chgData name="Chittaranjan Hens" userId="6fc03958433e8a43" providerId="LiveId" clId="{309794F8-99CF-4983-9CCF-D5B7BCCE1DF4}" dt="2023-01-22T02:52:24.097" v="1381"/>
          <ac:spMkLst>
            <pc:docMk/>
            <pc:sldMk cId="3768725755" sldId="434"/>
            <ac:spMk id="6" creationId="{97667196-0E82-A368-54A6-0681D99473A1}"/>
          </ac:spMkLst>
        </pc:spChg>
        <pc:picChg chg="del">
          <ac:chgData name="Chittaranjan Hens" userId="6fc03958433e8a43" providerId="LiveId" clId="{309794F8-99CF-4983-9CCF-D5B7BCCE1DF4}" dt="2023-01-22T02:43:34.328" v="1274" actId="478"/>
          <ac:picMkLst>
            <pc:docMk/>
            <pc:sldMk cId="3768725755" sldId="434"/>
            <ac:picMk id="2" creationId="{ECD3D644-A0F2-1C3E-E54C-2B73F1539201}"/>
          </ac:picMkLst>
        </pc:picChg>
        <pc:picChg chg="del">
          <ac:chgData name="Chittaranjan Hens" userId="6fc03958433e8a43" providerId="LiveId" clId="{309794F8-99CF-4983-9CCF-D5B7BCCE1DF4}" dt="2023-01-22T02:43:37.813" v="1275" actId="478"/>
          <ac:picMkLst>
            <pc:docMk/>
            <pc:sldMk cId="3768725755" sldId="434"/>
            <ac:picMk id="3" creationId="{C6D8CC78-ED30-88E7-780C-0131DEEB6B85}"/>
          </ac:picMkLst>
        </pc:picChg>
        <pc:picChg chg="add mod">
          <ac:chgData name="Chittaranjan Hens" userId="6fc03958433e8a43" providerId="LiveId" clId="{309794F8-99CF-4983-9CCF-D5B7BCCE1DF4}" dt="2023-01-22T02:45:09.409" v="1285" actId="14100"/>
          <ac:picMkLst>
            <pc:docMk/>
            <pc:sldMk cId="3768725755" sldId="434"/>
            <ac:picMk id="5" creationId="{D08390EF-5059-593D-8BE8-E442CEEED34A}"/>
          </ac:picMkLst>
        </pc:picChg>
      </pc:sldChg>
      <pc:sldChg chg="addSp delSp modSp add mod modAnim">
        <pc:chgData name="Chittaranjan Hens" userId="6fc03958433e8a43" providerId="LiveId" clId="{309794F8-99CF-4983-9CCF-D5B7BCCE1DF4}" dt="2023-01-23T03:03:37.527" v="1428"/>
        <pc:sldMkLst>
          <pc:docMk/>
          <pc:sldMk cId="1014503442" sldId="435"/>
        </pc:sldMkLst>
        <pc:spChg chg="add del mod topLvl">
          <ac:chgData name="Chittaranjan Hens" userId="6fc03958433e8a43" providerId="LiveId" clId="{309794F8-99CF-4983-9CCF-D5B7BCCE1DF4}" dt="2023-01-22T02:56:59.797" v="1402" actId="478"/>
          <ac:spMkLst>
            <pc:docMk/>
            <pc:sldMk cId="1014503442" sldId="435"/>
            <ac:spMk id="6" creationId="{BAA4B3AE-F51D-256E-4795-A2586DFA8EF6}"/>
          </ac:spMkLst>
        </pc:spChg>
        <pc:spChg chg="add mod">
          <ac:chgData name="Chittaranjan Hens" userId="6fc03958433e8a43" providerId="LiveId" clId="{309794F8-99CF-4983-9CCF-D5B7BCCE1DF4}" dt="2023-01-22T02:52:32.460" v="1383" actId="1076"/>
          <ac:spMkLst>
            <pc:docMk/>
            <pc:sldMk cId="1014503442" sldId="435"/>
            <ac:spMk id="9" creationId="{235B6043-AAAF-7F18-7045-3C3F661FB452}"/>
          </ac:spMkLst>
        </pc:spChg>
        <pc:spChg chg="mod">
          <ac:chgData name="Chittaranjan Hens" userId="6fc03958433e8a43" providerId="LiveId" clId="{309794F8-99CF-4983-9CCF-D5B7BCCE1DF4}" dt="2023-01-22T02:57:15.372" v="1405" actId="1076"/>
          <ac:spMkLst>
            <pc:docMk/>
            <pc:sldMk cId="1014503442" sldId="435"/>
            <ac:spMk id="12" creationId="{0B29F34C-5DF9-152F-82CC-484B5FF82ABE}"/>
          </ac:spMkLst>
        </pc:spChg>
        <pc:grpChg chg="add del mod">
          <ac:chgData name="Chittaranjan Hens" userId="6fc03958433e8a43" providerId="LiveId" clId="{309794F8-99CF-4983-9CCF-D5B7BCCE1DF4}" dt="2023-01-22T02:56:59.797" v="1402" actId="478"/>
          <ac:grpSpMkLst>
            <pc:docMk/>
            <pc:sldMk cId="1014503442" sldId="435"/>
            <ac:grpSpMk id="7" creationId="{4A715A43-7983-48C4-AD8A-C2B94D194E6D}"/>
          </ac:grpSpMkLst>
        </pc:grpChg>
        <pc:grpChg chg="add mod">
          <ac:chgData name="Chittaranjan Hens" userId="6fc03958433e8a43" providerId="LiveId" clId="{309794F8-99CF-4983-9CCF-D5B7BCCE1DF4}" dt="2023-01-22T02:57:15.372" v="1405" actId="1076"/>
          <ac:grpSpMkLst>
            <pc:docMk/>
            <pc:sldMk cId="1014503442" sldId="435"/>
            <ac:grpSpMk id="10" creationId="{A0549264-AACB-6C10-BC99-EAA69506B894}"/>
          </ac:grpSpMkLst>
        </pc:grpChg>
        <pc:picChg chg="del">
          <ac:chgData name="Chittaranjan Hens" userId="6fc03958433e8a43" providerId="LiveId" clId="{309794F8-99CF-4983-9CCF-D5B7BCCE1DF4}" dt="2023-01-22T02:48:20.012" v="1309" actId="478"/>
          <ac:picMkLst>
            <pc:docMk/>
            <pc:sldMk cId="1014503442" sldId="435"/>
            <ac:picMk id="2" creationId="{ECD3D644-A0F2-1C3E-E54C-2B73F1539201}"/>
          </ac:picMkLst>
        </pc:picChg>
        <pc:picChg chg="del">
          <ac:chgData name="Chittaranjan Hens" userId="6fc03958433e8a43" providerId="LiveId" clId="{309794F8-99CF-4983-9CCF-D5B7BCCE1DF4}" dt="2023-01-22T02:48:20.012" v="1309" actId="478"/>
          <ac:picMkLst>
            <pc:docMk/>
            <pc:sldMk cId="1014503442" sldId="435"/>
            <ac:picMk id="3" creationId="{C6D8CC78-ED30-88E7-780C-0131DEEB6B85}"/>
          </ac:picMkLst>
        </pc:picChg>
        <pc:picChg chg="add mod topLvl">
          <ac:chgData name="Chittaranjan Hens" userId="6fc03958433e8a43" providerId="LiveId" clId="{309794F8-99CF-4983-9CCF-D5B7BCCE1DF4}" dt="2023-01-22T02:57:01.798" v="1403" actId="1076"/>
          <ac:picMkLst>
            <pc:docMk/>
            <pc:sldMk cId="1014503442" sldId="435"/>
            <ac:picMk id="4" creationId="{4CE61932-00B9-B9E2-18D5-C8B3E9B33F06}"/>
          </ac:picMkLst>
        </pc:picChg>
        <pc:picChg chg="add del mod">
          <ac:chgData name="Chittaranjan Hens" userId="6fc03958433e8a43" providerId="LiveId" clId="{309794F8-99CF-4983-9CCF-D5B7BCCE1DF4}" dt="2023-01-22T02:56:14.536" v="1397" actId="478"/>
          <ac:picMkLst>
            <pc:docMk/>
            <pc:sldMk cId="1014503442" sldId="435"/>
            <ac:picMk id="5" creationId="{8D220A26-B644-6B9C-1592-79E725A646B5}"/>
          </ac:picMkLst>
        </pc:picChg>
        <pc:picChg chg="mod">
          <ac:chgData name="Chittaranjan Hens" userId="6fc03958433e8a43" providerId="LiveId" clId="{309794F8-99CF-4983-9CCF-D5B7BCCE1DF4}" dt="2023-01-22T02:57:15.372" v="1405" actId="1076"/>
          <ac:picMkLst>
            <pc:docMk/>
            <pc:sldMk cId="1014503442" sldId="435"/>
            <ac:picMk id="11" creationId="{62EC9ED2-23CE-6CBF-2F1B-71EB0A23724D}"/>
          </ac:picMkLst>
        </pc:picChg>
      </pc:sldChg>
      <pc:sldChg chg="addSp delSp modSp add mod">
        <pc:chgData name="Chittaranjan Hens" userId="6fc03958433e8a43" providerId="LiveId" clId="{309794F8-99CF-4983-9CCF-D5B7BCCE1DF4}" dt="2023-01-23T18:27:35.604" v="1829" actId="207"/>
        <pc:sldMkLst>
          <pc:docMk/>
          <pc:sldMk cId="2702629498" sldId="436"/>
        </pc:sldMkLst>
        <pc:spChg chg="add mod">
          <ac:chgData name="Chittaranjan Hens" userId="6fc03958433e8a43" providerId="LiveId" clId="{309794F8-99CF-4983-9CCF-D5B7BCCE1DF4}" dt="2023-01-23T18:27:35.604" v="1829" actId="207"/>
          <ac:spMkLst>
            <pc:docMk/>
            <pc:sldMk cId="2702629498" sldId="436"/>
            <ac:spMk id="2" creationId="{A37EF7BC-65FF-C650-A849-FFEEF4100AE7}"/>
          </ac:spMkLst>
        </pc:spChg>
        <pc:spChg chg="mod">
          <ac:chgData name="Chittaranjan Hens" userId="6fc03958433e8a43" providerId="LiveId" clId="{309794F8-99CF-4983-9CCF-D5B7BCCE1DF4}" dt="2023-01-22T02:59:02.277" v="1410" actId="1076"/>
          <ac:spMkLst>
            <pc:docMk/>
            <pc:sldMk cId="2702629498" sldId="436"/>
            <ac:spMk id="6" creationId="{BAA4B3AE-F51D-256E-4795-A2586DFA8EF6}"/>
          </ac:spMkLst>
        </pc:spChg>
        <pc:spChg chg="del">
          <ac:chgData name="Chittaranjan Hens" userId="6fc03958433e8a43" providerId="LiveId" clId="{309794F8-99CF-4983-9CCF-D5B7BCCE1DF4}" dt="2023-01-22T02:55:37.045" v="1394" actId="478"/>
          <ac:spMkLst>
            <pc:docMk/>
            <pc:sldMk cId="2702629498" sldId="436"/>
            <ac:spMk id="9" creationId="{235B6043-AAAF-7F18-7045-3C3F661FB452}"/>
          </ac:spMkLst>
        </pc:spChg>
        <pc:spChg chg="add mod">
          <ac:chgData name="Chittaranjan Hens" userId="6fc03958433e8a43" providerId="LiveId" clId="{309794F8-99CF-4983-9CCF-D5B7BCCE1DF4}" dt="2023-01-22T02:55:38.056" v="1395"/>
          <ac:spMkLst>
            <pc:docMk/>
            <pc:sldMk cId="2702629498" sldId="436"/>
            <ac:spMk id="12" creationId="{67C71DE3-23ED-FDC4-3608-006FEE7B7F4D}"/>
          </ac:spMkLst>
        </pc:spChg>
        <pc:grpChg chg="mod">
          <ac:chgData name="Chittaranjan Hens" userId="6fc03958433e8a43" providerId="LiveId" clId="{309794F8-99CF-4983-9CCF-D5B7BCCE1DF4}" dt="2023-01-22T02:59:02.277" v="1410" actId="1076"/>
          <ac:grpSpMkLst>
            <pc:docMk/>
            <pc:sldMk cId="2702629498" sldId="436"/>
            <ac:grpSpMk id="7" creationId="{4A715A43-7983-48C4-AD8A-C2B94D194E6D}"/>
          </ac:grpSpMkLst>
        </pc:grpChg>
        <pc:picChg chg="add del mod">
          <ac:chgData name="Chittaranjan Hens" userId="6fc03958433e8a43" providerId="LiveId" clId="{309794F8-99CF-4983-9CCF-D5B7BCCE1DF4}" dt="2023-01-22T02:51:34.259" v="1373"/>
          <ac:picMkLst>
            <pc:docMk/>
            <pc:sldMk cId="2702629498" sldId="436"/>
            <ac:picMk id="2" creationId="{A513CE3F-61AC-FEFD-08D1-60EACD480B47}"/>
          </ac:picMkLst>
        </pc:picChg>
        <pc:picChg chg="add del mod">
          <ac:chgData name="Chittaranjan Hens" userId="6fc03958433e8a43" providerId="LiveId" clId="{309794F8-99CF-4983-9CCF-D5B7BCCE1DF4}" dt="2023-01-22T02:51:34.259" v="1373"/>
          <ac:picMkLst>
            <pc:docMk/>
            <pc:sldMk cId="2702629498" sldId="436"/>
            <ac:picMk id="3" creationId="{E0E35240-53F5-390B-AB39-CE4A4D8A22D6}"/>
          </ac:picMkLst>
        </pc:picChg>
        <pc:picChg chg="mod">
          <ac:chgData name="Chittaranjan Hens" userId="6fc03958433e8a43" providerId="LiveId" clId="{309794F8-99CF-4983-9CCF-D5B7BCCE1DF4}" dt="2023-01-22T02:59:02.277" v="1410" actId="1076"/>
          <ac:picMkLst>
            <pc:docMk/>
            <pc:sldMk cId="2702629498" sldId="436"/>
            <ac:picMk id="4" creationId="{4CE61932-00B9-B9E2-18D5-C8B3E9B33F06}"/>
          </ac:picMkLst>
        </pc:picChg>
        <pc:picChg chg="mod">
          <ac:chgData name="Chittaranjan Hens" userId="6fc03958433e8a43" providerId="LiveId" clId="{309794F8-99CF-4983-9CCF-D5B7BCCE1DF4}" dt="2023-01-22T02:59:11.292" v="1412" actId="14100"/>
          <ac:picMkLst>
            <pc:docMk/>
            <pc:sldMk cId="2702629498" sldId="436"/>
            <ac:picMk id="5" creationId="{8D220A26-B644-6B9C-1592-79E725A646B5}"/>
          </ac:picMkLst>
        </pc:picChg>
        <pc:picChg chg="add mod">
          <ac:chgData name="Chittaranjan Hens" userId="6fc03958433e8a43" providerId="LiveId" clId="{309794F8-99CF-4983-9CCF-D5B7BCCE1DF4}" dt="2023-01-22T02:51:46.142" v="1376" actId="1076"/>
          <ac:picMkLst>
            <pc:docMk/>
            <pc:sldMk cId="2702629498" sldId="436"/>
            <ac:picMk id="10" creationId="{6410E570-D5E6-8D91-20D8-07FDC8C8B2D3}"/>
          </ac:picMkLst>
        </pc:picChg>
        <pc:picChg chg="add mod">
          <ac:chgData name="Chittaranjan Hens" userId="6fc03958433e8a43" providerId="LiveId" clId="{309794F8-99CF-4983-9CCF-D5B7BCCE1DF4}" dt="2023-01-22T02:51:42.109" v="1375" actId="1076"/>
          <ac:picMkLst>
            <pc:docMk/>
            <pc:sldMk cId="2702629498" sldId="436"/>
            <ac:picMk id="11" creationId="{DC873BA5-35C2-C8F0-64D2-7D055936845B}"/>
          </ac:picMkLst>
        </pc:picChg>
      </pc:sldChg>
      <pc:sldChg chg="addSp delSp modSp add mod ord delAnim">
        <pc:chgData name="Chittaranjan Hens" userId="6fc03958433e8a43" providerId="LiveId" clId="{309794F8-99CF-4983-9CCF-D5B7BCCE1DF4}" dt="2023-01-23T03:38:21.558" v="1431" actId="20578"/>
        <pc:sldMkLst>
          <pc:docMk/>
          <pc:sldMk cId="4011416936" sldId="437"/>
        </pc:sldMkLst>
        <pc:spChg chg="del">
          <ac:chgData name="Chittaranjan Hens" userId="6fc03958433e8a43" providerId="LiveId" clId="{309794F8-99CF-4983-9CCF-D5B7BCCE1DF4}" dt="2023-01-22T02:54:03.629" v="1388" actId="478"/>
          <ac:spMkLst>
            <pc:docMk/>
            <pc:sldMk cId="4011416936" sldId="437"/>
            <ac:spMk id="4" creationId="{D32504E8-A1C9-3EEB-5F43-0741ED8C51ED}"/>
          </ac:spMkLst>
        </pc:spChg>
        <pc:grpChg chg="add mod">
          <ac:chgData name="Chittaranjan Hens" userId="6fc03958433e8a43" providerId="LiveId" clId="{309794F8-99CF-4983-9CCF-D5B7BCCE1DF4}" dt="2023-01-22T02:54:21.963" v="1391" actId="1076"/>
          <ac:grpSpMkLst>
            <pc:docMk/>
            <pc:sldMk cId="4011416936" sldId="437"/>
            <ac:grpSpMk id="3" creationId="{78575FC2-9285-9730-09C9-7C9AA471A62B}"/>
          </ac:grpSpMkLst>
        </pc:grpChg>
        <pc:picChg chg="add mod">
          <ac:chgData name="Chittaranjan Hens" userId="6fc03958433e8a43" providerId="LiveId" clId="{309794F8-99CF-4983-9CCF-D5B7BCCE1DF4}" dt="2023-01-22T02:54:10.993" v="1389"/>
          <ac:picMkLst>
            <pc:docMk/>
            <pc:sldMk cId="4011416936" sldId="437"/>
            <ac:picMk id="2" creationId="{1AB3C4AD-DC5E-EE56-9AB6-D0828278F243}"/>
          </ac:picMkLst>
        </pc:picChg>
        <pc:picChg chg="del">
          <ac:chgData name="Chittaranjan Hens" userId="6fc03958433e8a43" providerId="LiveId" clId="{309794F8-99CF-4983-9CCF-D5B7BCCE1DF4}" dt="2023-01-22T02:54:03.629" v="1388" actId="478"/>
          <ac:picMkLst>
            <pc:docMk/>
            <pc:sldMk cId="4011416936" sldId="437"/>
            <ac:picMk id="5" creationId="{D08390EF-5059-593D-8BE8-E442CEEED34A}"/>
          </ac:picMkLst>
        </pc:picChg>
        <pc:picChg chg="mod">
          <ac:chgData name="Chittaranjan Hens" userId="6fc03958433e8a43" providerId="LiveId" clId="{309794F8-99CF-4983-9CCF-D5B7BCCE1DF4}" dt="2023-01-22T02:54:10.993" v="1389"/>
          <ac:picMkLst>
            <pc:docMk/>
            <pc:sldMk cId="4011416936" sldId="437"/>
            <ac:picMk id="7" creationId="{A3F0F7E2-A761-E4B9-4B49-D24D33886167}"/>
          </ac:picMkLst>
        </pc:picChg>
        <pc:picChg chg="mod">
          <ac:chgData name="Chittaranjan Hens" userId="6fc03958433e8a43" providerId="LiveId" clId="{309794F8-99CF-4983-9CCF-D5B7BCCE1DF4}" dt="2023-01-22T02:54:10.993" v="1389"/>
          <ac:picMkLst>
            <pc:docMk/>
            <pc:sldMk cId="4011416936" sldId="437"/>
            <ac:picMk id="9" creationId="{AF70E170-1A52-A088-8A9E-7AF330525BBD}"/>
          </ac:picMkLst>
        </pc:picChg>
      </pc:sldChg>
      <pc:sldChg chg="modSp add">
        <pc:chgData name="Chittaranjan Hens" userId="6fc03958433e8a43" providerId="LiveId" clId="{309794F8-99CF-4983-9CCF-D5B7BCCE1DF4}" dt="2023-01-22T02:58:54.439" v="1409" actId="14100"/>
        <pc:sldMkLst>
          <pc:docMk/>
          <pc:sldMk cId="3843567462" sldId="438"/>
        </pc:sldMkLst>
        <pc:spChg chg="mod">
          <ac:chgData name="Chittaranjan Hens" userId="6fc03958433e8a43" providerId="LiveId" clId="{309794F8-99CF-4983-9CCF-D5B7BCCE1DF4}" dt="2023-01-22T02:58:46.621" v="1407" actId="1076"/>
          <ac:spMkLst>
            <pc:docMk/>
            <pc:sldMk cId="3843567462" sldId="438"/>
            <ac:spMk id="6" creationId="{BAA4B3AE-F51D-256E-4795-A2586DFA8EF6}"/>
          </ac:spMkLst>
        </pc:spChg>
        <pc:grpChg chg="mod">
          <ac:chgData name="Chittaranjan Hens" userId="6fc03958433e8a43" providerId="LiveId" clId="{309794F8-99CF-4983-9CCF-D5B7BCCE1DF4}" dt="2023-01-22T02:58:46.621" v="1407" actId="1076"/>
          <ac:grpSpMkLst>
            <pc:docMk/>
            <pc:sldMk cId="3843567462" sldId="438"/>
            <ac:grpSpMk id="7" creationId="{4A715A43-7983-48C4-AD8A-C2B94D194E6D}"/>
          </ac:grpSpMkLst>
        </pc:grpChg>
        <pc:picChg chg="mod">
          <ac:chgData name="Chittaranjan Hens" userId="6fc03958433e8a43" providerId="LiveId" clId="{309794F8-99CF-4983-9CCF-D5B7BCCE1DF4}" dt="2023-01-22T02:58:46.621" v="1407" actId="1076"/>
          <ac:picMkLst>
            <pc:docMk/>
            <pc:sldMk cId="3843567462" sldId="438"/>
            <ac:picMk id="4" creationId="{4CE61932-00B9-B9E2-18D5-C8B3E9B33F06}"/>
          </ac:picMkLst>
        </pc:picChg>
        <pc:picChg chg="mod">
          <ac:chgData name="Chittaranjan Hens" userId="6fc03958433e8a43" providerId="LiveId" clId="{309794F8-99CF-4983-9CCF-D5B7BCCE1DF4}" dt="2023-01-22T02:58:54.439" v="1409" actId="14100"/>
          <ac:picMkLst>
            <pc:docMk/>
            <pc:sldMk cId="3843567462" sldId="438"/>
            <ac:picMk id="5" creationId="{8D220A26-B644-6B9C-1592-79E725A646B5}"/>
          </ac:picMkLst>
        </pc:picChg>
      </pc:sldChg>
      <pc:sldChg chg="add del">
        <pc:chgData name="Chittaranjan Hens" userId="6fc03958433e8a43" providerId="LiveId" clId="{309794F8-99CF-4983-9CCF-D5B7BCCE1DF4}" dt="2023-01-22T03:00:52.994" v="1427" actId="47"/>
        <pc:sldMkLst>
          <pc:docMk/>
          <pc:sldMk cId="2756404031" sldId="439"/>
        </pc:sldMkLst>
      </pc:sldChg>
      <pc:sldChg chg="addSp delSp modSp new mod setBg">
        <pc:chgData name="Chittaranjan Hens" userId="6fc03958433e8a43" providerId="LiveId" clId="{309794F8-99CF-4983-9CCF-D5B7BCCE1DF4}" dt="2023-01-22T03:00:34.115" v="1425" actId="26606"/>
        <pc:sldMkLst>
          <pc:docMk/>
          <pc:sldMk cId="3618200920" sldId="440"/>
        </pc:sldMkLst>
        <pc:spChg chg="add del">
          <ac:chgData name="Chittaranjan Hens" userId="6fc03958433e8a43" providerId="LiveId" clId="{309794F8-99CF-4983-9CCF-D5B7BCCE1DF4}" dt="2023-01-22T03:00:34.115" v="1425" actId="26606"/>
          <ac:spMkLst>
            <pc:docMk/>
            <pc:sldMk cId="3618200920" sldId="440"/>
            <ac:spMk id="7" creationId="{AB8C311F-7253-4AED-9701-7FC0708C41C7}"/>
          </ac:spMkLst>
        </pc:spChg>
        <pc:spChg chg="add del">
          <ac:chgData name="Chittaranjan Hens" userId="6fc03958433e8a43" providerId="LiveId" clId="{309794F8-99CF-4983-9CCF-D5B7BCCE1DF4}" dt="2023-01-22T03:00:34.115" v="1425" actId="26606"/>
          <ac:spMkLst>
            <pc:docMk/>
            <pc:sldMk cId="3618200920" sldId="440"/>
            <ac:spMk id="9" creationId="{E2384209-CB15-4CDF-9D31-C44FD9A3F20D}"/>
          </ac:spMkLst>
        </pc:spChg>
        <pc:spChg chg="add del">
          <ac:chgData name="Chittaranjan Hens" userId="6fc03958433e8a43" providerId="LiveId" clId="{309794F8-99CF-4983-9CCF-D5B7BCCE1DF4}" dt="2023-01-22T03:00:34.115" v="1425" actId="26606"/>
          <ac:spMkLst>
            <pc:docMk/>
            <pc:sldMk cId="3618200920" sldId="440"/>
            <ac:spMk id="11" creationId="{2633B3B5-CC90-43F0-8714-D31D1F3F0209}"/>
          </ac:spMkLst>
        </pc:spChg>
        <pc:spChg chg="add del">
          <ac:chgData name="Chittaranjan Hens" userId="6fc03958433e8a43" providerId="LiveId" clId="{309794F8-99CF-4983-9CCF-D5B7BCCE1DF4}" dt="2023-01-22T03:00:34.115" v="1425" actId="26606"/>
          <ac:spMkLst>
            <pc:docMk/>
            <pc:sldMk cId="3618200920" sldId="440"/>
            <ac:spMk id="13" creationId="{A8D57A06-A426-446D-B02C-A2DC6B62E45E}"/>
          </ac:spMkLst>
        </pc:spChg>
        <pc:picChg chg="add mod">
          <ac:chgData name="Chittaranjan Hens" userId="6fc03958433e8a43" providerId="LiveId" clId="{309794F8-99CF-4983-9CCF-D5B7BCCE1DF4}" dt="2023-01-22T03:00:34.115" v="1425" actId="26606"/>
          <ac:picMkLst>
            <pc:docMk/>
            <pc:sldMk cId="3618200920" sldId="440"/>
            <ac:picMk id="2" creationId="{38CD2287-8C54-F57C-3418-8C6DE339C9CC}"/>
          </ac:picMkLst>
        </pc:picChg>
      </pc:sldChg>
      <pc:sldChg chg="addSp delSp modSp add mod">
        <pc:chgData name="Chittaranjan Hens" userId="6fc03958433e8a43" providerId="LiveId" clId="{309794F8-99CF-4983-9CCF-D5B7BCCE1DF4}" dt="2023-01-23T18:21:26.017" v="1750"/>
        <pc:sldMkLst>
          <pc:docMk/>
          <pc:sldMk cId="962572978" sldId="441"/>
        </pc:sldMkLst>
        <pc:spChg chg="add del mod">
          <ac:chgData name="Chittaranjan Hens" userId="6fc03958433e8a43" providerId="LiveId" clId="{309794F8-99CF-4983-9CCF-D5B7BCCE1DF4}" dt="2023-01-23T18:21:26.017" v="1750"/>
          <ac:spMkLst>
            <pc:docMk/>
            <pc:sldMk cId="962572978" sldId="441"/>
            <ac:spMk id="2" creationId="{3BD48759-BFA6-E2E6-473C-D6AFCEB82DFF}"/>
          </ac:spMkLst>
        </pc:spChg>
        <pc:spChg chg="add mod">
          <ac:chgData name="Chittaranjan Hens" userId="6fc03958433e8a43" providerId="LiveId" clId="{309794F8-99CF-4983-9CCF-D5B7BCCE1DF4}" dt="2023-01-23T04:20:40.699" v="1439" actId="1076"/>
          <ac:spMkLst>
            <pc:docMk/>
            <pc:sldMk cId="962572978" sldId="441"/>
            <ac:spMk id="3" creationId="{D36546FA-F480-2FF6-D344-AC78342C6A29}"/>
          </ac:spMkLst>
        </pc:spChg>
        <pc:grpChg chg="del">
          <ac:chgData name="Chittaranjan Hens" userId="6fc03958433e8a43" providerId="LiveId" clId="{309794F8-99CF-4983-9CCF-D5B7BCCE1DF4}" dt="2023-01-23T04:19:49.685" v="1433" actId="478"/>
          <ac:grpSpMkLst>
            <pc:docMk/>
            <pc:sldMk cId="962572978" sldId="441"/>
            <ac:grpSpMk id="7" creationId="{4A715A43-7983-48C4-AD8A-C2B94D194E6D}"/>
          </ac:grpSpMkLst>
        </pc:grpChg>
        <pc:picChg chg="del">
          <ac:chgData name="Chittaranjan Hens" userId="6fc03958433e8a43" providerId="LiveId" clId="{309794F8-99CF-4983-9CCF-D5B7BCCE1DF4}" dt="2023-01-23T04:19:49.685" v="1433" actId="478"/>
          <ac:picMkLst>
            <pc:docMk/>
            <pc:sldMk cId="962572978" sldId="441"/>
            <ac:picMk id="5" creationId="{8D220A26-B644-6B9C-1592-79E725A646B5}"/>
          </ac:picMkLst>
        </pc:picChg>
        <pc:picChg chg="del">
          <ac:chgData name="Chittaranjan Hens" userId="6fc03958433e8a43" providerId="LiveId" clId="{309794F8-99CF-4983-9CCF-D5B7BCCE1DF4}" dt="2023-01-23T04:19:49.685" v="1433" actId="478"/>
          <ac:picMkLst>
            <pc:docMk/>
            <pc:sldMk cId="962572978" sldId="441"/>
            <ac:picMk id="10" creationId="{6410E570-D5E6-8D91-20D8-07FDC8C8B2D3}"/>
          </ac:picMkLst>
        </pc:picChg>
        <pc:picChg chg="del">
          <ac:chgData name="Chittaranjan Hens" userId="6fc03958433e8a43" providerId="LiveId" clId="{309794F8-99CF-4983-9CCF-D5B7BCCE1DF4}" dt="2023-01-23T04:19:49.685" v="1433" actId="478"/>
          <ac:picMkLst>
            <pc:docMk/>
            <pc:sldMk cId="962572978" sldId="441"/>
            <ac:picMk id="11" creationId="{DC873BA5-35C2-C8F0-64D2-7D055936845B}"/>
          </ac:picMkLst>
        </pc:picChg>
      </pc:sldChg>
      <pc:sldChg chg="addSp modSp add mod">
        <pc:chgData name="Chittaranjan Hens" userId="6fc03958433e8a43" providerId="LiveId" clId="{309794F8-99CF-4983-9CCF-D5B7BCCE1DF4}" dt="2023-01-23T04:21:53.140" v="1451" actId="1076"/>
        <pc:sldMkLst>
          <pc:docMk/>
          <pc:sldMk cId="1048911858" sldId="442"/>
        </pc:sldMkLst>
        <pc:spChg chg="add mod">
          <ac:chgData name="Chittaranjan Hens" userId="6fc03958433e8a43" providerId="LiveId" clId="{309794F8-99CF-4983-9CCF-D5B7BCCE1DF4}" dt="2023-01-23T04:21:53.140" v="1451" actId="1076"/>
          <ac:spMkLst>
            <pc:docMk/>
            <pc:sldMk cId="1048911858" sldId="442"/>
            <ac:spMk id="5" creationId="{0E27AEEF-98A8-E08D-BFAD-F7DEE2C6BF18}"/>
          </ac:spMkLst>
        </pc:spChg>
        <pc:grpChg chg="mod">
          <ac:chgData name="Chittaranjan Hens" userId="6fc03958433e8a43" providerId="LiveId" clId="{309794F8-99CF-4983-9CCF-D5B7BCCE1DF4}" dt="2023-01-23T04:21:02.701" v="1441" actId="1076"/>
          <ac:grpSpMkLst>
            <pc:docMk/>
            <pc:sldMk cId="1048911858" sldId="442"/>
            <ac:grpSpMk id="3" creationId="{78575FC2-9285-9730-09C9-7C9AA471A62B}"/>
          </ac:grpSpMkLst>
        </pc:grpChg>
        <pc:picChg chg="mod">
          <ac:chgData name="Chittaranjan Hens" userId="6fc03958433e8a43" providerId="LiveId" clId="{309794F8-99CF-4983-9CCF-D5B7BCCE1DF4}" dt="2023-01-23T04:21:42.205" v="1448" actId="1076"/>
          <ac:picMkLst>
            <pc:docMk/>
            <pc:sldMk cId="1048911858" sldId="442"/>
            <ac:picMk id="8" creationId="{EE007A6A-266A-D592-F141-F97DEAB7A24A}"/>
          </ac:picMkLst>
        </pc:picChg>
      </pc:sldChg>
      <pc:sldChg chg="addSp delSp modSp add mod delAnim modAnim">
        <pc:chgData name="Chittaranjan Hens" userId="6fc03958433e8a43" providerId="LiveId" clId="{309794F8-99CF-4983-9CCF-D5B7BCCE1DF4}" dt="2023-01-23T05:04:03.941" v="1740"/>
        <pc:sldMkLst>
          <pc:docMk/>
          <pc:sldMk cId="1983802560" sldId="443"/>
        </pc:sldMkLst>
        <pc:spChg chg="del">
          <ac:chgData name="Chittaranjan Hens" userId="6fc03958433e8a43" providerId="LiveId" clId="{309794F8-99CF-4983-9CCF-D5B7BCCE1DF4}" dt="2023-01-23T04:23:04.608" v="1455" actId="478"/>
          <ac:spMkLst>
            <pc:docMk/>
            <pc:sldMk cId="1983802560" sldId="443"/>
            <ac:spMk id="2" creationId="{ECE02996-8A1A-2948-A0D2-505FA82FB248}"/>
          </ac:spMkLst>
        </pc:spChg>
        <pc:spChg chg="add mod">
          <ac:chgData name="Chittaranjan Hens" userId="6fc03958433e8a43" providerId="LiveId" clId="{309794F8-99CF-4983-9CCF-D5B7BCCE1DF4}" dt="2023-01-23T04:41:33.305" v="1570" actId="255"/>
          <ac:spMkLst>
            <pc:docMk/>
            <pc:sldMk cId="1983802560" sldId="443"/>
            <ac:spMk id="2" creationId="{F66E394E-560C-6988-1C3E-1DEFC7847C45}"/>
          </ac:spMkLst>
        </pc:spChg>
        <pc:spChg chg="del">
          <ac:chgData name="Chittaranjan Hens" userId="6fc03958433e8a43" providerId="LiveId" clId="{309794F8-99CF-4983-9CCF-D5B7BCCE1DF4}" dt="2023-01-23T04:23:04.608" v="1455" actId="478"/>
          <ac:spMkLst>
            <pc:docMk/>
            <pc:sldMk cId="1983802560" sldId="443"/>
            <ac:spMk id="4" creationId="{CAD1F2BC-EC35-3E46-B979-EB8F286B872C}"/>
          </ac:spMkLst>
        </pc:spChg>
        <pc:spChg chg="mod">
          <ac:chgData name="Chittaranjan Hens" userId="6fc03958433e8a43" providerId="LiveId" clId="{309794F8-99CF-4983-9CCF-D5B7BCCE1DF4}" dt="2023-01-23T04:28:16.673" v="1460"/>
          <ac:spMkLst>
            <pc:docMk/>
            <pc:sldMk cId="1983802560" sldId="443"/>
            <ac:spMk id="15" creationId="{DE5919F0-66BA-B1AB-A481-6EB10FEC652A}"/>
          </ac:spMkLst>
        </pc:spChg>
        <pc:spChg chg="mod">
          <ac:chgData name="Chittaranjan Hens" userId="6fc03958433e8a43" providerId="LiveId" clId="{309794F8-99CF-4983-9CCF-D5B7BCCE1DF4}" dt="2023-01-23T04:28:16.673" v="1460"/>
          <ac:spMkLst>
            <pc:docMk/>
            <pc:sldMk cId="1983802560" sldId="443"/>
            <ac:spMk id="16" creationId="{57C94F02-69D4-7AB3-ED4A-0BC277A0C4C3}"/>
          </ac:spMkLst>
        </pc:spChg>
        <pc:spChg chg="mod">
          <ac:chgData name="Chittaranjan Hens" userId="6fc03958433e8a43" providerId="LiveId" clId="{309794F8-99CF-4983-9CCF-D5B7BCCE1DF4}" dt="2023-01-23T04:28:16.673" v="1460"/>
          <ac:spMkLst>
            <pc:docMk/>
            <pc:sldMk cId="1983802560" sldId="443"/>
            <ac:spMk id="17" creationId="{2C710D19-D855-8617-8F26-E9C92072BD7E}"/>
          </ac:spMkLst>
        </pc:spChg>
        <pc:spChg chg="mod">
          <ac:chgData name="Chittaranjan Hens" userId="6fc03958433e8a43" providerId="LiveId" clId="{309794F8-99CF-4983-9CCF-D5B7BCCE1DF4}" dt="2023-01-23T04:28:16.673" v="1460"/>
          <ac:spMkLst>
            <pc:docMk/>
            <pc:sldMk cId="1983802560" sldId="443"/>
            <ac:spMk id="37" creationId="{3610F38D-4AB4-C5E5-72CF-1A38A003B1DB}"/>
          </ac:spMkLst>
        </pc:spChg>
        <pc:spChg chg="mod">
          <ac:chgData name="Chittaranjan Hens" userId="6fc03958433e8a43" providerId="LiveId" clId="{309794F8-99CF-4983-9CCF-D5B7BCCE1DF4}" dt="2023-01-23T04:28:16.673" v="1460"/>
          <ac:spMkLst>
            <pc:docMk/>
            <pc:sldMk cId="1983802560" sldId="443"/>
            <ac:spMk id="41" creationId="{DF7508D2-A436-C7C7-8DB6-F2643B396DC8}"/>
          </ac:spMkLst>
        </pc:spChg>
        <pc:spChg chg="mod">
          <ac:chgData name="Chittaranjan Hens" userId="6fc03958433e8a43" providerId="LiveId" clId="{309794F8-99CF-4983-9CCF-D5B7BCCE1DF4}" dt="2023-01-23T04:28:16.673" v="1460"/>
          <ac:spMkLst>
            <pc:docMk/>
            <pc:sldMk cId="1983802560" sldId="443"/>
            <ac:spMk id="42" creationId="{71FAC917-08A3-07F0-7B43-5AE228A35E81}"/>
          </ac:spMkLst>
        </pc:spChg>
        <pc:spChg chg="mod">
          <ac:chgData name="Chittaranjan Hens" userId="6fc03958433e8a43" providerId="LiveId" clId="{309794F8-99CF-4983-9CCF-D5B7BCCE1DF4}" dt="2023-01-23T04:28:16.673" v="1460"/>
          <ac:spMkLst>
            <pc:docMk/>
            <pc:sldMk cId="1983802560" sldId="443"/>
            <ac:spMk id="43" creationId="{81CA6271-A640-6DE3-BEC4-49D72DBA672E}"/>
          </ac:spMkLst>
        </pc:spChg>
        <pc:spChg chg="mod">
          <ac:chgData name="Chittaranjan Hens" userId="6fc03958433e8a43" providerId="LiveId" clId="{309794F8-99CF-4983-9CCF-D5B7BCCE1DF4}" dt="2023-01-23T04:28:16.673" v="1460"/>
          <ac:spMkLst>
            <pc:docMk/>
            <pc:sldMk cId="1983802560" sldId="443"/>
            <ac:spMk id="44" creationId="{C42A241E-F9AE-AEC4-0FE3-39DCF3C52702}"/>
          </ac:spMkLst>
        </pc:spChg>
        <pc:spChg chg="mod">
          <ac:chgData name="Chittaranjan Hens" userId="6fc03958433e8a43" providerId="LiveId" clId="{309794F8-99CF-4983-9CCF-D5B7BCCE1DF4}" dt="2023-01-23T04:28:16.673" v="1460"/>
          <ac:spMkLst>
            <pc:docMk/>
            <pc:sldMk cId="1983802560" sldId="443"/>
            <ac:spMk id="45" creationId="{C9F4175E-C14C-88DD-707A-C2F552408D50}"/>
          </ac:spMkLst>
        </pc:spChg>
        <pc:spChg chg="add mod">
          <ac:chgData name="Chittaranjan Hens" userId="6fc03958433e8a43" providerId="LiveId" clId="{309794F8-99CF-4983-9CCF-D5B7BCCE1DF4}" dt="2023-01-23T04:28:54.907" v="1463" actId="1076"/>
          <ac:spMkLst>
            <pc:docMk/>
            <pc:sldMk cId="1983802560" sldId="443"/>
            <ac:spMk id="57" creationId="{1B44EDF4-FEB8-A908-B948-7DB8D9EA48EC}"/>
          </ac:spMkLst>
        </pc:spChg>
        <pc:spChg chg="mod">
          <ac:chgData name="Chittaranjan Hens" userId="6fc03958433e8a43" providerId="LiveId" clId="{309794F8-99CF-4983-9CCF-D5B7BCCE1DF4}" dt="2023-01-23T04:33:32.182" v="1464"/>
          <ac:spMkLst>
            <pc:docMk/>
            <pc:sldMk cId="1983802560" sldId="443"/>
            <ac:spMk id="59" creationId="{E0C9096B-BCAD-6B30-DEEE-A5AA147641C1}"/>
          </ac:spMkLst>
        </pc:spChg>
        <pc:spChg chg="mod">
          <ac:chgData name="Chittaranjan Hens" userId="6fc03958433e8a43" providerId="LiveId" clId="{309794F8-99CF-4983-9CCF-D5B7BCCE1DF4}" dt="2023-01-23T04:33:32.182" v="1464"/>
          <ac:spMkLst>
            <pc:docMk/>
            <pc:sldMk cId="1983802560" sldId="443"/>
            <ac:spMk id="68" creationId="{041C4ADB-CB57-6F70-63FB-DB6B467EAB51}"/>
          </ac:spMkLst>
        </pc:spChg>
        <pc:spChg chg="mod">
          <ac:chgData name="Chittaranjan Hens" userId="6fc03958433e8a43" providerId="LiveId" clId="{309794F8-99CF-4983-9CCF-D5B7BCCE1DF4}" dt="2023-01-23T04:33:32.182" v="1464"/>
          <ac:spMkLst>
            <pc:docMk/>
            <pc:sldMk cId="1983802560" sldId="443"/>
            <ac:spMk id="69" creationId="{64DABF76-4F6B-0653-9E0A-78AEAD1CC401}"/>
          </ac:spMkLst>
        </pc:spChg>
        <pc:spChg chg="mod">
          <ac:chgData name="Chittaranjan Hens" userId="6fc03958433e8a43" providerId="LiveId" clId="{309794F8-99CF-4983-9CCF-D5B7BCCE1DF4}" dt="2023-01-23T04:33:32.182" v="1464"/>
          <ac:spMkLst>
            <pc:docMk/>
            <pc:sldMk cId="1983802560" sldId="443"/>
            <ac:spMk id="72" creationId="{FCEB2D39-7ABB-BBDA-CCD3-CCB6CD64254A}"/>
          </ac:spMkLst>
        </pc:spChg>
        <pc:spChg chg="mod">
          <ac:chgData name="Chittaranjan Hens" userId="6fc03958433e8a43" providerId="LiveId" clId="{309794F8-99CF-4983-9CCF-D5B7BCCE1DF4}" dt="2023-01-23T04:33:32.182" v="1464"/>
          <ac:spMkLst>
            <pc:docMk/>
            <pc:sldMk cId="1983802560" sldId="443"/>
            <ac:spMk id="75" creationId="{95C80BE2-8576-A227-C997-8D7B8E8D5E69}"/>
          </ac:spMkLst>
        </pc:spChg>
        <pc:spChg chg="mod">
          <ac:chgData name="Chittaranjan Hens" userId="6fc03958433e8a43" providerId="LiveId" clId="{309794F8-99CF-4983-9CCF-D5B7BCCE1DF4}" dt="2023-01-23T04:33:32.182" v="1464"/>
          <ac:spMkLst>
            <pc:docMk/>
            <pc:sldMk cId="1983802560" sldId="443"/>
            <ac:spMk id="77" creationId="{9AE28B15-8C9E-F291-0E78-1CD57D3913F4}"/>
          </ac:spMkLst>
        </pc:spChg>
        <pc:spChg chg="mod">
          <ac:chgData name="Chittaranjan Hens" userId="6fc03958433e8a43" providerId="LiveId" clId="{309794F8-99CF-4983-9CCF-D5B7BCCE1DF4}" dt="2023-01-23T04:33:32.182" v="1464"/>
          <ac:spMkLst>
            <pc:docMk/>
            <pc:sldMk cId="1983802560" sldId="443"/>
            <ac:spMk id="78" creationId="{838B5CCA-904B-456C-4C27-FF7B53CD8998}"/>
          </ac:spMkLst>
        </pc:spChg>
        <pc:spChg chg="mod">
          <ac:chgData name="Chittaranjan Hens" userId="6fc03958433e8a43" providerId="LiveId" clId="{309794F8-99CF-4983-9CCF-D5B7BCCE1DF4}" dt="2023-01-23T04:33:32.182" v="1464"/>
          <ac:spMkLst>
            <pc:docMk/>
            <pc:sldMk cId="1983802560" sldId="443"/>
            <ac:spMk id="80" creationId="{F6350E1E-6E57-209F-DE46-E443D1E35071}"/>
          </ac:spMkLst>
        </pc:spChg>
        <pc:spChg chg="del">
          <ac:chgData name="Chittaranjan Hens" userId="6fc03958433e8a43" providerId="LiveId" clId="{309794F8-99CF-4983-9CCF-D5B7BCCE1DF4}" dt="2023-01-23T04:23:04.608" v="1455" actId="478"/>
          <ac:spMkLst>
            <pc:docMk/>
            <pc:sldMk cId="1983802560" sldId="443"/>
            <ac:spMk id="170" creationId="{CC254ABE-6EB5-DF40-9DB1-848683F25D25}"/>
          </ac:spMkLst>
        </pc:spChg>
        <pc:spChg chg="del">
          <ac:chgData name="Chittaranjan Hens" userId="6fc03958433e8a43" providerId="LiveId" clId="{309794F8-99CF-4983-9CCF-D5B7BCCE1DF4}" dt="2023-01-23T04:23:04.608" v="1455" actId="478"/>
          <ac:spMkLst>
            <pc:docMk/>
            <pc:sldMk cId="1983802560" sldId="443"/>
            <ac:spMk id="210" creationId="{2BD7C186-D2D7-4A41-A18C-F665542D4C89}"/>
          </ac:spMkLst>
        </pc:spChg>
        <pc:grpChg chg="add mod">
          <ac:chgData name="Chittaranjan Hens" userId="6fc03958433e8a43" providerId="LiveId" clId="{309794F8-99CF-4983-9CCF-D5B7BCCE1DF4}" dt="2023-01-23T04:28:20.685" v="1461" actId="1076"/>
          <ac:grpSpMkLst>
            <pc:docMk/>
            <pc:sldMk cId="1983802560" sldId="443"/>
            <ac:grpSpMk id="5" creationId="{FAF61F3C-56EC-398E-9AE5-B9DBBCAF72E2}"/>
          </ac:grpSpMkLst>
        </pc:grpChg>
        <pc:grpChg chg="del">
          <ac:chgData name="Chittaranjan Hens" userId="6fc03958433e8a43" providerId="LiveId" clId="{309794F8-99CF-4983-9CCF-D5B7BCCE1DF4}" dt="2023-01-23T04:23:04.608" v="1455" actId="478"/>
          <ac:grpSpMkLst>
            <pc:docMk/>
            <pc:sldMk cId="1983802560" sldId="443"/>
            <ac:grpSpMk id="9" creationId="{E18FC7CB-F27E-7B4B-853C-0988D90041D8}"/>
          </ac:grpSpMkLst>
        </pc:grpChg>
        <pc:grpChg chg="del">
          <ac:chgData name="Chittaranjan Hens" userId="6fc03958433e8a43" providerId="LiveId" clId="{309794F8-99CF-4983-9CCF-D5B7BCCE1DF4}" dt="2023-01-23T04:23:04.608" v="1455" actId="478"/>
          <ac:grpSpMkLst>
            <pc:docMk/>
            <pc:sldMk cId="1983802560" sldId="443"/>
            <ac:grpSpMk id="10" creationId="{1CA35E5F-8F49-8446-B551-1024D2A32E72}"/>
          </ac:grpSpMkLst>
        </pc:grpChg>
        <pc:grpChg chg="mod">
          <ac:chgData name="Chittaranjan Hens" userId="6fc03958433e8a43" providerId="LiveId" clId="{309794F8-99CF-4983-9CCF-D5B7BCCE1DF4}" dt="2023-01-23T04:28:16.673" v="1460"/>
          <ac:grpSpMkLst>
            <pc:docMk/>
            <pc:sldMk cId="1983802560" sldId="443"/>
            <ac:grpSpMk id="14" creationId="{7A1C6B60-AD60-C4FB-0D41-735EDCA7519A}"/>
          </ac:grpSpMkLst>
        </pc:grpChg>
        <pc:grpChg chg="del">
          <ac:chgData name="Chittaranjan Hens" userId="6fc03958433e8a43" providerId="LiveId" clId="{309794F8-99CF-4983-9CCF-D5B7BCCE1DF4}" dt="2023-01-23T04:23:04.608" v="1455" actId="478"/>
          <ac:grpSpMkLst>
            <pc:docMk/>
            <pc:sldMk cId="1983802560" sldId="443"/>
            <ac:grpSpMk id="19" creationId="{D95D60F6-83F6-4E46-9A56-954AF34E6E4F}"/>
          </ac:grpSpMkLst>
        </pc:grpChg>
        <pc:grpChg chg="del">
          <ac:chgData name="Chittaranjan Hens" userId="6fc03958433e8a43" providerId="LiveId" clId="{309794F8-99CF-4983-9CCF-D5B7BCCE1DF4}" dt="2023-01-23T04:23:04.608" v="1455" actId="478"/>
          <ac:grpSpMkLst>
            <pc:docMk/>
            <pc:sldMk cId="1983802560" sldId="443"/>
            <ac:grpSpMk id="23" creationId="{7BBC1820-3FD6-4942-8A9F-9D0F42FB53D9}"/>
          </ac:grpSpMkLst>
        </pc:grpChg>
        <pc:grpChg chg="del">
          <ac:chgData name="Chittaranjan Hens" userId="6fc03958433e8a43" providerId="LiveId" clId="{309794F8-99CF-4983-9CCF-D5B7BCCE1DF4}" dt="2023-01-23T04:23:04.608" v="1455" actId="478"/>
          <ac:grpSpMkLst>
            <pc:docMk/>
            <pc:sldMk cId="1983802560" sldId="443"/>
            <ac:grpSpMk id="24" creationId="{432822F8-DF06-034D-8825-3AA99FD8F6F2}"/>
          </ac:grpSpMkLst>
        </pc:grpChg>
        <pc:grpChg chg="del">
          <ac:chgData name="Chittaranjan Hens" userId="6fc03958433e8a43" providerId="LiveId" clId="{309794F8-99CF-4983-9CCF-D5B7BCCE1DF4}" dt="2023-01-23T04:23:04.608" v="1455" actId="478"/>
          <ac:grpSpMkLst>
            <pc:docMk/>
            <pc:sldMk cId="1983802560" sldId="443"/>
            <ac:grpSpMk id="25" creationId="{FA36BDEF-02C9-8B4A-A4AA-55C77B6C1070}"/>
          </ac:grpSpMkLst>
        </pc:grpChg>
        <pc:grpChg chg="del">
          <ac:chgData name="Chittaranjan Hens" userId="6fc03958433e8a43" providerId="LiveId" clId="{309794F8-99CF-4983-9CCF-D5B7BCCE1DF4}" dt="2023-01-23T04:23:04.608" v="1455" actId="478"/>
          <ac:grpSpMkLst>
            <pc:docMk/>
            <pc:sldMk cId="1983802560" sldId="443"/>
            <ac:grpSpMk id="31" creationId="{AB961EC0-9A7F-CD43-9812-17435496F34E}"/>
          </ac:grpSpMkLst>
        </pc:grpChg>
        <pc:grpChg chg="del">
          <ac:chgData name="Chittaranjan Hens" userId="6fc03958433e8a43" providerId="LiveId" clId="{309794F8-99CF-4983-9CCF-D5B7BCCE1DF4}" dt="2023-01-23T04:23:04.608" v="1455" actId="478"/>
          <ac:grpSpMkLst>
            <pc:docMk/>
            <pc:sldMk cId="1983802560" sldId="443"/>
            <ac:grpSpMk id="32" creationId="{3F6143C7-BF76-C147-99B9-7E2251BD1E4A}"/>
          </ac:grpSpMkLst>
        </pc:grpChg>
        <pc:grpChg chg="del">
          <ac:chgData name="Chittaranjan Hens" userId="6fc03958433e8a43" providerId="LiveId" clId="{309794F8-99CF-4983-9CCF-D5B7BCCE1DF4}" dt="2023-01-23T04:23:04.608" v="1455" actId="478"/>
          <ac:grpSpMkLst>
            <pc:docMk/>
            <pc:sldMk cId="1983802560" sldId="443"/>
            <ac:grpSpMk id="33" creationId="{8A618ABF-C352-144D-BB1C-DEDE7A66951F}"/>
          </ac:grpSpMkLst>
        </pc:grpChg>
        <pc:grpChg chg="del">
          <ac:chgData name="Chittaranjan Hens" userId="6fc03958433e8a43" providerId="LiveId" clId="{309794F8-99CF-4983-9CCF-D5B7BCCE1DF4}" dt="2023-01-23T04:23:04.608" v="1455" actId="478"/>
          <ac:grpSpMkLst>
            <pc:docMk/>
            <pc:sldMk cId="1983802560" sldId="443"/>
            <ac:grpSpMk id="34" creationId="{5EC1D50E-1A45-954B-B9A9-B58C60D02D27}"/>
          </ac:grpSpMkLst>
        </pc:grpChg>
        <pc:grpChg chg="del">
          <ac:chgData name="Chittaranjan Hens" userId="6fc03958433e8a43" providerId="LiveId" clId="{309794F8-99CF-4983-9CCF-D5B7BCCE1DF4}" dt="2023-01-23T04:23:04.608" v="1455" actId="478"/>
          <ac:grpSpMkLst>
            <pc:docMk/>
            <pc:sldMk cId="1983802560" sldId="443"/>
            <ac:grpSpMk id="35" creationId="{026E84CC-BC83-DB41-A6EE-95CADF46B7A8}"/>
          </ac:grpSpMkLst>
        </pc:grpChg>
        <pc:grpChg chg="del">
          <ac:chgData name="Chittaranjan Hens" userId="6fc03958433e8a43" providerId="LiveId" clId="{309794F8-99CF-4983-9CCF-D5B7BCCE1DF4}" dt="2023-01-23T04:23:04.608" v="1455" actId="478"/>
          <ac:grpSpMkLst>
            <pc:docMk/>
            <pc:sldMk cId="1983802560" sldId="443"/>
            <ac:grpSpMk id="36" creationId="{76F7FF59-3F43-D346-A416-335207C0313B}"/>
          </ac:grpSpMkLst>
        </pc:grpChg>
        <pc:grpChg chg="add mod">
          <ac:chgData name="Chittaranjan Hens" userId="6fc03958433e8a43" providerId="LiveId" clId="{309794F8-99CF-4983-9CCF-D5B7BCCE1DF4}" dt="2023-01-23T04:35:21.192" v="1475" actId="1076"/>
          <ac:grpSpMkLst>
            <pc:docMk/>
            <pc:sldMk cId="1983802560" sldId="443"/>
            <ac:grpSpMk id="58" creationId="{0FE5022B-A9DB-9D3C-8BE3-2C43D3A372E9}"/>
          </ac:grpSpMkLst>
        </pc:grpChg>
        <pc:grpChg chg="mod">
          <ac:chgData name="Chittaranjan Hens" userId="6fc03958433e8a43" providerId="LiveId" clId="{309794F8-99CF-4983-9CCF-D5B7BCCE1DF4}" dt="2023-01-23T04:33:32.182" v="1464"/>
          <ac:grpSpMkLst>
            <pc:docMk/>
            <pc:sldMk cId="1983802560" sldId="443"/>
            <ac:grpSpMk id="61" creationId="{0F89C009-EBA3-92DD-BAEE-922A79E3E8D6}"/>
          </ac:grpSpMkLst>
        </pc:grpChg>
        <pc:grpChg chg="mod">
          <ac:chgData name="Chittaranjan Hens" userId="6fc03958433e8a43" providerId="LiveId" clId="{309794F8-99CF-4983-9CCF-D5B7BCCE1DF4}" dt="2023-01-23T04:33:32.182" v="1464"/>
          <ac:grpSpMkLst>
            <pc:docMk/>
            <pc:sldMk cId="1983802560" sldId="443"/>
            <ac:grpSpMk id="62" creationId="{C610AFFD-2802-EA84-76EC-831B387979EA}"/>
          </ac:grpSpMkLst>
        </pc:grpChg>
        <pc:picChg chg="add mod ord">
          <ac:chgData name="Chittaranjan Hens" userId="6fc03958433e8a43" providerId="LiveId" clId="{309794F8-99CF-4983-9CCF-D5B7BCCE1DF4}" dt="2023-01-23T05:04:03.941" v="1740"/>
          <ac:picMkLst>
            <pc:docMk/>
            <pc:sldMk cId="1983802560" sldId="443"/>
            <ac:picMk id="3" creationId="{C2BBFD4E-1DE1-9983-DF09-A4A1EE6B1133}"/>
          </ac:picMkLst>
        </pc:picChg>
        <pc:picChg chg="del">
          <ac:chgData name="Chittaranjan Hens" userId="6fc03958433e8a43" providerId="LiveId" clId="{309794F8-99CF-4983-9CCF-D5B7BCCE1DF4}" dt="2023-01-23T04:23:04.608" v="1455" actId="478"/>
          <ac:picMkLst>
            <pc:docMk/>
            <pc:sldMk cId="1983802560" sldId="443"/>
            <ac:picMk id="3" creationId="{D4C8FB53-24D5-6129-80B2-D1221E121F0B}"/>
          </ac:picMkLst>
        </pc:picChg>
        <pc:picChg chg="add mod">
          <ac:chgData name="Chittaranjan Hens" userId="6fc03958433e8a43" providerId="LiveId" clId="{309794F8-99CF-4983-9CCF-D5B7BCCE1DF4}" dt="2023-01-23T04:41:23.676" v="1568" actId="1076"/>
          <ac:picMkLst>
            <pc:docMk/>
            <pc:sldMk cId="1983802560" sldId="443"/>
            <ac:picMk id="86" creationId="{7F6C75DD-F3D9-E882-6EA2-C7A7C21ECE27}"/>
          </ac:picMkLst>
        </pc:picChg>
        <pc:picChg chg="add mod">
          <ac:chgData name="Chittaranjan Hens" userId="6fc03958433e8a43" providerId="LiveId" clId="{309794F8-99CF-4983-9CCF-D5B7BCCE1DF4}" dt="2023-01-23T04:35:13.857" v="1474" actId="1076"/>
          <ac:picMkLst>
            <pc:docMk/>
            <pc:sldMk cId="1983802560" sldId="443"/>
            <ac:picMk id="87" creationId="{BF7D977D-150D-3896-B590-2B07868CBCCB}"/>
          </ac:picMkLst>
        </pc:picChg>
        <pc:cxnChg chg="mod">
          <ac:chgData name="Chittaranjan Hens" userId="6fc03958433e8a43" providerId="LiveId" clId="{309794F8-99CF-4983-9CCF-D5B7BCCE1DF4}" dt="2023-01-23T04:28:16.673" v="1460"/>
          <ac:cxnSpMkLst>
            <pc:docMk/>
            <pc:sldMk cId="1983802560" sldId="443"/>
            <ac:cxnSpMk id="52" creationId="{8AE8E7BD-9117-1B7F-144D-FDEE91CEF412}"/>
          </ac:cxnSpMkLst>
        </pc:cxnChg>
        <pc:cxnChg chg="mod">
          <ac:chgData name="Chittaranjan Hens" userId="6fc03958433e8a43" providerId="LiveId" clId="{309794F8-99CF-4983-9CCF-D5B7BCCE1DF4}" dt="2023-01-23T04:28:16.673" v="1460"/>
          <ac:cxnSpMkLst>
            <pc:docMk/>
            <pc:sldMk cId="1983802560" sldId="443"/>
            <ac:cxnSpMk id="54" creationId="{1F538A59-07C2-7098-8DE0-26CBC838BCE3}"/>
          </ac:cxnSpMkLst>
        </pc:cxnChg>
        <pc:cxnChg chg="mod">
          <ac:chgData name="Chittaranjan Hens" userId="6fc03958433e8a43" providerId="LiveId" clId="{309794F8-99CF-4983-9CCF-D5B7BCCE1DF4}" dt="2023-01-23T04:33:32.182" v="1464"/>
          <ac:cxnSpMkLst>
            <pc:docMk/>
            <pc:sldMk cId="1983802560" sldId="443"/>
            <ac:cxnSpMk id="84" creationId="{925702B4-7841-4736-DA8B-09EA572E6D99}"/>
          </ac:cxnSpMkLst>
        </pc:cxnChg>
        <pc:cxnChg chg="mod">
          <ac:chgData name="Chittaranjan Hens" userId="6fc03958433e8a43" providerId="LiveId" clId="{309794F8-99CF-4983-9CCF-D5B7BCCE1DF4}" dt="2023-01-23T04:33:32.182" v="1464"/>
          <ac:cxnSpMkLst>
            <pc:docMk/>
            <pc:sldMk cId="1983802560" sldId="443"/>
            <ac:cxnSpMk id="85" creationId="{02B3E315-2B1A-8507-87C4-7FE658EFCC1C}"/>
          </ac:cxnSpMkLst>
        </pc:cxnChg>
      </pc:sldChg>
      <pc:sldChg chg="add del">
        <pc:chgData name="Chittaranjan Hens" userId="6fc03958433e8a43" providerId="LiveId" clId="{309794F8-99CF-4983-9CCF-D5B7BCCE1DF4}" dt="2023-01-23T04:22:23.095" v="1453"/>
        <pc:sldMkLst>
          <pc:docMk/>
          <pc:sldMk cId="4183231372" sldId="443"/>
        </pc:sldMkLst>
      </pc:sldChg>
      <pc:sldChg chg="addSp delSp modSp add mod delAnim modAnim">
        <pc:chgData name="Chittaranjan Hens" userId="6fc03958433e8a43" providerId="LiveId" clId="{309794F8-99CF-4983-9CCF-D5B7BCCE1DF4}" dt="2023-01-23T04:46:39.356" v="1714"/>
        <pc:sldMkLst>
          <pc:docMk/>
          <pc:sldMk cId="874924738" sldId="444"/>
        </pc:sldMkLst>
        <pc:spChg chg="add del mod">
          <ac:chgData name="Chittaranjan Hens" userId="6fc03958433e8a43" providerId="LiveId" clId="{309794F8-99CF-4983-9CCF-D5B7BCCE1DF4}" dt="2023-01-23T04:40:34.965" v="1560" actId="478"/>
          <ac:spMkLst>
            <pc:docMk/>
            <pc:sldMk cId="874924738" sldId="444"/>
            <ac:spMk id="3" creationId="{CE0AA893-7795-7F4A-EE17-FDE3AD493239}"/>
          </ac:spMkLst>
        </pc:spChg>
        <pc:spChg chg="add mod">
          <ac:chgData name="Chittaranjan Hens" userId="6fc03958433e8a43" providerId="LiveId" clId="{309794F8-99CF-4983-9CCF-D5B7BCCE1DF4}" dt="2023-01-23T04:42:54.881" v="1586" actId="1076"/>
          <ac:spMkLst>
            <pc:docMk/>
            <pc:sldMk cId="874924738" sldId="444"/>
            <ac:spMk id="7" creationId="{C21E9CD6-40A4-146C-3336-46229C0AD5A5}"/>
          </ac:spMkLst>
        </pc:spChg>
        <pc:spChg chg="add mod">
          <ac:chgData name="Chittaranjan Hens" userId="6fc03958433e8a43" providerId="LiveId" clId="{309794F8-99CF-4983-9CCF-D5B7BCCE1DF4}" dt="2023-01-23T04:45:12.113" v="1706" actId="20577"/>
          <ac:spMkLst>
            <pc:docMk/>
            <pc:sldMk cId="874924738" sldId="444"/>
            <ac:spMk id="8" creationId="{905565E5-E59E-0683-0384-459060E645F1}"/>
          </ac:spMkLst>
        </pc:spChg>
        <pc:spChg chg="del">
          <ac:chgData name="Chittaranjan Hens" userId="6fc03958433e8a43" providerId="LiveId" clId="{309794F8-99CF-4983-9CCF-D5B7BCCE1DF4}" dt="2023-01-23T04:36:53.769" v="1485" actId="478"/>
          <ac:spMkLst>
            <pc:docMk/>
            <pc:sldMk cId="874924738" sldId="444"/>
            <ac:spMk id="57" creationId="{1B44EDF4-FEB8-A908-B948-7DB8D9EA48EC}"/>
          </ac:spMkLst>
        </pc:spChg>
        <pc:grpChg chg="del">
          <ac:chgData name="Chittaranjan Hens" userId="6fc03958433e8a43" providerId="LiveId" clId="{309794F8-99CF-4983-9CCF-D5B7BCCE1DF4}" dt="2023-01-23T04:36:53.769" v="1485" actId="478"/>
          <ac:grpSpMkLst>
            <pc:docMk/>
            <pc:sldMk cId="874924738" sldId="444"/>
            <ac:grpSpMk id="5" creationId="{FAF61F3C-56EC-398E-9AE5-B9DBBCAF72E2}"/>
          </ac:grpSpMkLst>
        </pc:grpChg>
        <pc:grpChg chg="mod">
          <ac:chgData name="Chittaranjan Hens" userId="6fc03958433e8a43" providerId="LiveId" clId="{309794F8-99CF-4983-9CCF-D5B7BCCE1DF4}" dt="2023-01-23T04:37:01.014" v="1534" actId="1035"/>
          <ac:grpSpMkLst>
            <pc:docMk/>
            <pc:sldMk cId="874924738" sldId="444"/>
            <ac:grpSpMk id="58" creationId="{0FE5022B-A9DB-9D3C-8BE3-2C43D3A372E9}"/>
          </ac:grpSpMkLst>
        </pc:grpChg>
        <pc:picChg chg="add mod">
          <ac:chgData name="Chittaranjan Hens" userId="6fc03958433e8a43" providerId="LiveId" clId="{309794F8-99CF-4983-9CCF-D5B7BCCE1DF4}" dt="2023-01-23T04:42:26.703" v="1571" actId="1076"/>
          <ac:picMkLst>
            <pc:docMk/>
            <pc:sldMk cId="874924738" sldId="444"/>
            <ac:picMk id="4" creationId="{E00D0EF4-3338-B72D-42C7-993223F17562}"/>
          </ac:picMkLst>
        </pc:picChg>
        <pc:picChg chg="add mod">
          <ac:chgData name="Chittaranjan Hens" userId="6fc03958433e8a43" providerId="LiveId" clId="{309794F8-99CF-4983-9CCF-D5B7BCCE1DF4}" dt="2023-01-23T04:46:34.283" v="1713" actId="1076"/>
          <ac:picMkLst>
            <pc:docMk/>
            <pc:sldMk cId="874924738" sldId="444"/>
            <ac:picMk id="10" creationId="{D5DD6D78-C30A-2E96-4689-6B0542CFFBBD}"/>
          </ac:picMkLst>
        </pc:picChg>
        <pc:picChg chg="mod">
          <ac:chgData name="Chittaranjan Hens" userId="6fc03958433e8a43" providerId="LiveId" clId="{309794F8-99CF-4983-9CCF-D5B7BCCE1DF4}" dt="2023-01-23T04:37:01.014" v="1534" actId="1035"/>
          <ac:picMkLst>
            <pc:docMk/>
            <pc:sldMk cId="874924738" sldId="444"/>
            <ac:picMk id="86" creationId="{7F6C75DD-F3D9-E882-6EA2-C7A7C21ECE27}"/>
          </ac:picMkLst>
        </pc:picChg>
        <pc:picChg chg="mod">
          <ac:chgData name="Chittaranjan Hens" userId="6fc03958433e8a43" providerId="LiveId" clId="{309794F8-99CF-4983-9CCF-D5B7BCCE1DF4}" dt="2023-01-23T04:37:01.014" v="1534" actId="1035"/>
          <ac:picMkLst>
            <pc:docMk/>
            <pc:sldMk cId="874924738" sldId="444"/>
            <ac:picMk id="87" creationId="{BF7D977D-150D-3896-B590-2B07868CBCCB}"/>
          </ac:picMkLst>
        </pc:picChg>
      </pc:sldChg>
      <pc:sldChg chg="addSp delSp modSp add del mod delAnim modAnim">
        <pc:chgData name="Chittaranjan Hens" userId="6fc03958433e8a43" providerId="LiveId" clId="{309794F8-99CF-4983-9CCF-D5B7BCCE1DF4}" dt="2023-01-23T04:36:45.891" v="1483" actId="47"/>
        <pc:sldMkLst>
          <pc:docMk/>
          <pc:sldMk cId="2440559549" sldId="444"/>
        </pc:sldMkLst>
        <pc:spChg chg="del">
          <ac:chgData name="Chittaranjan Hens" userId="6fc03958433e8a43" providerId="LiveId" clId="{309794F8-99CF-4983-9CCF-D5B7BCCE1DF4}" dt="2023-01-23T04:36:18.469" v="1478" actId="478"/>
          <ac:spMkLst>
            <pc:docMk/>
            <pc:sldMk cId="2440559549" sldId="444"/>
            <ac:spMk id="57" creationId="{1B44EDF4-FEB8-A908-B948-7DB8D9EA48EC}"/>
          </ac:spMkLst>
        </pc:spChg>
        <pc:grpChg chg="del">
          <ac:chgData name="Chittaranjan Hens" userId="6fc03958433e8a43" providerId="LiveId" clId="{309794F8-99CF-4983-9CCF-D5B7BCCE1DF4}" dt="2023-01-23T04:36:18.469" v="1478" actId="478"/>
          <ac:grpSpMkLst>
            <pc:docMk/>
            <pc:sldMk cId="2440559549" sldId="444"/>
            <ac:grpSpMk id="5" creationId="{FAF61F3C-56EC-398E-9AE5-B9DBBCAF72E2}"/>
          </ac:grpSpMkLst>
        </pc:grpChg>
        <pc:grpChg chg="mod">
          <ac:chgData name="Chittaranjan Hens" userId="6fc03958433e8a43" providerId="LiveId" clId="{309794F8-99CF-4983-9CCF-D5B7BCCE1DF4}" dt="2023-01-23T04:36:23.578" v="1479" actId="1076"/>
          <ac:grpSpMkLst>
            <pc:docMk/>
            <pc:sldMk cId="2440559549" sldId="444"/>
            <ac:grpSpMk id="58" creationId="{0FE5022B-A9DB-9D3C-8BE3-2C43D3A372E9}"/>
          </ac:grpSpMkLst>
        </pc:grpChg>
        <pc:picChg chg="add mod">
          <ac:chgData name="Chittaranjan Hens" userId="6fc03958433e8a43" providerId="LiveId" clId="{309794F8-99CF-4983-9CCF-D5B7BCCE1DF4}" dt="2023-01-23T04:36:27.402" v="1482" actId="1076"/>
          <ac:picMkLst>
            <pc:docMk/>
            <pc:sldMk cId="2440559549" sldId="444"/>
            <ac:picMk id="2" creationId="{AAD87971-9F8D-D34C-CCE4-B0BF33A7B777}"/>
          </ac:picMkLst>
        </pc:picChg>
        <pc:picChg chg="mod">
          <ac:chgData name="Chittaranjan Hens" userId="6fc03958433e8a43" providerId="LiveId" clId="{309794F8-99CF-4983-9CCF-D5B7BCCE1DF4}" dt="2023-01-23T04:36:23.578" v="1479" actId="1076"/>
          <ac:picMkLst>
            <pc:docMk/>
            <pc:sldMk cId="2440559549" sldId="444"/>
            <ac:picMk id="86" creationId="{7F6C75DD-F3D9-E882-6EA2-C7A7C21ECE27}"/>
          </ac:picMkLst>
        </pc:picChg>
        <pc:picChg chg="mod">
          <ac:chgData name="Chittaranjan Hens" userId="6fc03958433e8a43" providerId="LiveId" clId="{309794F8-99CF-4983-9CCF-D5B7BCCE1DF4}" dt="2023-01-23T04:36:23.578" v="1479" actId="1076"/>
          <ac:picMkLst>
            <pc:docMk/>
            <pc:sldMk cId="2440559549" sldId="444"/>
            <ac:picMk id="87" creationId="{BF7D977D-150D-3896-B590-2B07868CBCCB}"/>
          </ac:picMkLst>
        </pc:picChg>
      </pc:sldChg>
      <pc:sldChg chg="addSp delSp modSp add mod modAnim">
        <pc:chgData name="Chittaranjan Hens" userId="6fc03958433e8a43" providerId="LiveId" clId="{309794F8-99CF-4983-9CCF-D5B7BCCE1DF4}" dt="2023-01-23T05:04:34.811" v="1745" actId="14100"/>
        <pc:sldMkLst>
          <pc:docMk/>
          <pc:sldMk cId="194738743" sldId="445"/>
        </pc:sldMkLst>
        <pc:picChg chg="add del mod">
          <ac:chgData name="Chittaranjan Hens" userId="6fc03958433e8a43" providerId="LiveId" clId="{309794F8-99CF-4983-9CCF-D5B7BCCE1DF4}" dt="2023-01-23T04:58:51.344" v="1723" actId="478"/>
          <ac:picMkLst>
            <pc:docMk/>
            <pc:sldMk cId="194738743" sldId="445"/>
            <ac:picMk id="3" creationId="{1FF0CBC8-F601-4927-8A11-185DC9524F23}"/>
          </ac:picMkLst>
        </pc:picChg>
        <pc:picChg chg="mod">
          <ac:chgData name="Chittaranjan Hens" userId="6fc03958433e8a43" providerId="LiveId" clId="{309794F8-99CF-4983-9CCF-D5B7BCCE1DF4}" dt="2023-01-23T04:57:00.679" v="1719" actId="1076"/>
          <ac:picMkLst>
            <pc:docMk/>
            <pc:sldMk cId="194738743" sldId="445"/>
            <ac:picMk id="4" creationId="{E00D0EF4-3338-B72D-42C7-993223F17562}"/>
          </ac:picMkLst>
        </pc:picChg>
        <pc:picChg chg="add mod">
          <ac:chgData name="Chittaranjan Hens" userId="6fc03958433e8a43" providerId="LiveId" clId="{309794F8-99CF-4983-9CCF-D5B7BCCE1DF4}" dt="2023-01-23T05:04:34.811" v="1745" actId="14100"/>
          <ac:picMkLst>
            <pc:docMk/>
            <pc:sldMk cId="194738743" sldId="445"/>
            <ac:picMk id="6" creationId="{65B2BEC3-64D8-DE3E-939E-9297346DDFE6}"/>
          </ac:picMkLst>
        </pc:picChg>
        <pc:picChg chg="add mod">
          <ac:chgData name="Chittaranjan Hens" userId="6fc03958433e8a43" providerId="LiveId" clId="{309794F8-99CF-4983-9CCF-D5B7BCCE1DF4}" dt="2023-01-23T05:04:29.716" v="1743" actId="14100"/>
          <ac:picMkLst>
            <pc:docMk/>
            <pc:sldMk cId="194738743" sldId="445"/>
            <ac:picMk id="11" creationId="{01765F75-1074-9A5C-6EF1-2BFC20E13BD1}"/>
          </ac:picMkLst>
        </pc:picChg>
      </pc:sldChg>
      <pc:sldChg chg="addSp delSp modSp add mod delAnim modAnim">
        <pc:chgData name="Chittaranjan Hens" userId="6fc03958433e8a43" providerId="LiveId" clId="{309794F8-99CF-4983-9CCF-D5B7BCCE1DF4}" dt="2023-01-23T18:30:14.162" v="1935" actId="27636"/>
        <pc:sldMkLst>
          <pc:docMk/>
          <pc:sldMk cId="3706076406" sldId="446"/>
        </pc:sldMkLst>
        <pc:spChg chg="del">
          <ac:chgData name="Chittaranjan Hens" userId="6fc03958433e8a43" providerId="LiveId" clId="{309794F8-99CF-4983-9CCF-D5B7BCCE1DF4}" dt="2023-01-23T18:28:37.956" v="1836" actId="478"/>
          <ac:spMkLst>
            <pc:docMk/>
            <pc:sldMk cId="3706076406" sldId="446"/>
            <ac:spMk id="4" creationId="{509EDF53-2A6F-370D-4177-252FA47156D5}"/>
          </ac:spMkLst>
        </pc:spChg>
        <pc:spChg chg="del">
          <ac:chgData name="Chittaranjan Hens" userId="6fc03958433e8a43" providerId="LiveId" clId="{309794F8-99CF-4983-9CCF-D5B7BCCE1DF4}" dt="2023-01-23T18:28:41.290" v="1837" actId="478"/>
          <ac:spMkLst>
            <pc:docMk/>
            <pc:sldMk cId="3706076406" sldId="446"/>
            <ac:spMk id="5" creationId="{70F93DD1-73CB-13C5-795B-91ED80C25BC1}"/>
          </ac:spMkLst>
        </pc:spChg>
        <pc:spChg chg="add del mod">
          <ac:chgData name="Chittaranjan Hens" userId="6fc03958433e8a43" providerId="LiveId" clId="{309794F8-99CF-4983-9CCF-D5B7BCCE1DF4}" dt="2023-01-23T18:28:25.024" v="1832" actId="478"/>
          <ac:spMkLst>
            <pc:docMk/>
            <pc:sldMk cId="3706076406" sldId="446"/>
            <ac:spMk id="6" creationId="{E5FAD1DB-0555-B443-A553-B80A62933DE2}"/>
          </ac:spMkLst>
        </pc:spChg>
        <pc:spChg chg="mod">
          <ac:chgData name="Chittaranjan Hens" userId="6fc03958433e8a43" providerId="LiveId" clId="{309794F8-99CF-4983-9CCF-D5B7BCCE1DF4}" dt="2023-01-23T18:30:14.162" v="1935" actId="27636"/>
          <ac:spMkLst>
            <pc:docMk/>
            <pc:sldMk cId="3706076406" sldId="446"/>
            <ac:spMk id="1029" creationId="{A67599F7-9947-F9D4-F831-F9EB1C23D5E7}"/>
          </ac:spMkLst>
        </pc:spChg>
        <pc:spChg chg="del">
          <ac:chgData name="Chittaranjan Hens" userId="6fc03958433e8a43" providerId="LiveId" clId="{309794F8-99CF-4983-9CCF-D5B7BCCE1DF4}" dt="2023-01-23T18:28:20.602" v="1831" actId="478"/>
          <ac:spMkLst>
            <pc:docMk/>
            <pc:sldMk cId="3706076406" sldId="446"/>
            <ac:spMk id="1030" creationId="{8AE9DB68-BDD4-AB03-6C46-1CCD2A5C1B3B}"/>
          </ac:spMkLst>
        </pc:spChg>
        <pc:graphicFrameChg chg="del">
          <ac:chgData name="Chittaranjan Hens" userId="6fc03958433e8a43" providerId="LiveId" clId="{309794F8-99CF-4983-9CCF-D5B7BCCE1DF4}" dt="2023-01-23T18:28:28.812" v="1833" actId="478"/>
          <ac:graphicFrameMkLst>
            <pc:docMk/>
            <pc:sldMk cId="3706076406" sldId="446"/>
            <ac:graphicFrameMk id="1026" creationId="{5418349B-6CCD-27A2-7132-83A9C88B04A6}"/>
          </ac:graphicFrameMkLst>
        </pc:graphicFrameChg>
        <pc:graphicFrameChg chg="del">
          <ac:chgData name="Chittaranjan Hens" userId="6fc03958433e8a43" providerId="LiveId" clId="{309794F8-99CF-4983-9CCF-D5B7BCCE1DF4}" dt="2023-01-23T18:28:28.812" v="1833" actId="478"/>
          <ac:graphicFrameMkLst>
            <pc:docMk/>
            <pc:sldMk cId="3706076406" sldId="446"/>
            <ac:graphicFrameMk id="1027" creationId="{6A7098A6-7D30-FD95-E02B-CD1703C8C8D4}"/>
          </ac:graphicFrameMkLst>
        </pc:graphicFrameChg>
        <pc:picChg chg="del">
          <ac:chgData name="Chittaranjan Hens" userId="6fc03958433e8a43" providerId="LiveId" clId="{309794F8-99CF-4983-9CCF-D5B7BCCE1DF4}" dt="2023-01-23T18:28:28.812" v="1833" actId="478"/>
          <ac:picMkLst>
            <pc:docMk/>
            <pc:sldMk cId="3706076406" sldId="446"/>
            <ac:picMk id="1031" creationId="{382499D9-1593-A322-4081-FA147775E1AB}"/>
          </ac:picMkLst>
        </pc:picChg>
      </pc:sldChg>
      <pc:sldChg chg="addSp delSp modSp add mod">
        <pc:chgData name="Chittaranjan Hens" userId="6fc03958433e8a43" providerId="LiveId" clId="{309794F8-99CF-4983-9CCF-D5B7BCCE1DF4}" dt="2023-01-25T08:49:25.018" v="2943" actId="27636"/>
        <pc:sldMkLst>
          <pc:docMk/>
          <pc:sldMk cId="281728120" sldId="447"/>
        </pc:sldMkLst>
        <pc:spChg chg="add mod">
          <ac:chgData name="Chittaranjan Hens" userId="6fc03958433e8a43" providerId="LiveId" clId="{309794F8-99CF-4983-9CCF-D5B7BCCE1DF4}" dt="2023-01-25T08:49:25.001" v="2942" actId="27636"/>
          <ac:spMkLst>
            <pc:docMk/>
            <pc:sldMk cId="281728120" sldId="447"/>
            <ac:spMk id="2050" creationId="{96ADE85E-0748-1816-5CF7-4F7843F31518}"/>
          </ac:spMkLst>
        </pc:spChg>
        <pc:spChg chg="add mod">
          <ac:chgData name="Chittaranjan Hens" userId="6fc03958433e8a43" providerId="LiveId" clId="{309794F8-99CF-4983-9CCF-D5B7BCCE1DF4}" dt="2023-01-25T08:49:25.018" v="2943" actId="27636"/>
          <ac:spMkLst>
            <pc:docMk/>
            <pc:sldMk cId="281728120" sldId="447"/>
            <ac:spMk id="2051" creationId="{5FF9E483-8207-0E2C-95EA-7565DADFD9CC}"/>
          </ac:spMkLst>
        </pc:spChg>
        <pc:spChg chg="add mod">
          <ac:chgData name="Chittaranjan Hens" userId="6fc03958433e8a43" providerId="LiveId" clId="{309794F8-99CF-4983-9CCF-D5B7BCCE1DF4}" dt="2023-01-25T08:49:24.844" v="2941" actId="27636"/>
          <ac:spMkLst>
            <pc:docMk/>
            <pc:sldMk cId="281728120" sldId="447"/>
            <ac:spMk id="2052" creationId="{23C1834E-DA7D-32BE-1701-7642BD9025F6}"/>
          </ac:spMkLst>
        </pc:spChg>
        <pc:graphicFrameChg chg="del mod replId">
          <ac:chgData name="Chittaranjan Hens" userId="6fc03958433e8a43" providerId="LiveId" clId="{309794F8-99CF-4983-9CCF-D5B7BCCE1DF4}" dt="2023-01-25T08:49:24.253" v="2938"/>
          <ac:graphicFrameMkLst>
            <pc:docMk/>
            <pc:sldMk cId="281728120" sldId="447"/>
            <ac:graphicFrameMk id="4" creationId="{96ADE85E-0748-1816-5CF7-4F7843F31518}"/>
          </ac:graphicFrameMkLst>
        </pc:graphicFrameChg>
        <pc:graphicFrameChg chg="del mod replId">
          <ac:chgData name="Chittaranjan Hens" userId="6fc03958433e8a43" providerId="LiveId" clId="{309794F8-99CF-4983-9CCF-D5B7BCCE1DF4}" dt="2023-01-25T08:49:24.253" v="2938"/>
          <ac:graphicFrameMkLst>
            <pc:docMk/>
            <pc:sldMk cId="281728120" sldId="447"/>
            <ac:graphicFrameMk id="7" creationId="{5FF9E483-8207-0E2C-95EA-7565DADFD9CC}"/>
          </ac:graphicFrameMkLst>
        </pc:graphicFrameChg>
        <pc:graphicFrameChg chg="del mod replId">
          <ac:chgData name="Chittaranjan Hens" userId="6fc03958433e8a43" providerId="LiveId" clId="{309794F8-99CF-4983-9CCF-D5B7BCCE1DF4}" dt="2023-01-25T08:49:24.253" v="2938"/>
          <ac:graphicFrameMkLst>
            <pc:docMk/>
            <pc:sldMk cId="281728120" sldId="447"/>
            <ac:graphicFrameMk id="9" creationId="{23C1834E-DA7D-32BE-1701-7642BD9025F6}"/>
          </ac:graphicFrameMkLst>
        </pc:graphicFrameChg>
      </pc:sldChg>
      <pc:sldChg chg="addSp delSp modSp add mod">
        <pc:chgData name="Chittaranjan Hens" userId="6fc03958433e8a43" providerId="LiveId" clId="{309794F8-99CF-4983-9CCF-D5B7BCCE1DF4}" dt="2023-01-25T08:49:25.367" v="2946" actId="27636"/>
        <pc:sldMkLst>
          <pc:docMk/>
          <pc:sldMk cId="1301453285" sldId="448"/>
        </pc:sldMkLst>
        <pc:spChg chg="add mod">
          <ac:chgData name="Chittaranjan Hens" userId="6fc03958433e8a43" providerId="LiveId" clId="{309794F8-99CF-4983-9CCF-D5B7BCCE1DF4}" dt="2023-01-25T08:49:25.197" v="2944" actId="27636"/>
          <ac:spMkLst>
            <pc:docMk/>
            <pc:sldMk cId="1301453285" sldId="448"/>
            <ac:spMk id="2050" creationId="{96ADE85E-0748-1816-5CF7-4F7843F31518}"/>
          </ac:spMkLst>
        </pc:spChg>
        <pc:spChg chg="add mod">
          <ac:chgData name="Chittaranjan Hens" userId="6fc03958433e8a43" providerId="LiveId" clId="{309794F8-99CF-4983-9CCF-D5B7BCCE1DF4}" dt="2023-01-25T08:49:25.216" v="2945" actId="27636"/>
          <ac:spMkLst>
            <pc:docMk/>
            <pc:sldMk cId="1301453285" sldId="448"/>
            <ac:spMk id="2051" creationId="{5FF9E483-8207-0E2C-95EA-7565DADFD9CC}"/>
          </ac:spMkLst>
        </pc:spChg>
        <pc:spChg chg="add mod">
          <ac:chgData name="Chittaranjan Hens" userId="6fc03958433e8a43" providerId="LiveId" clId="{309794F8-99CF-4983-9CCF-D5B7BCCE1DF4}" dt="2023-01-25T08:49:25.367" v="2946" actId="27636"/>
          <ac:spMkLst>
            <pc:docMk/>
            <pc:sldMk cId="1301453285" sldId="448"/>
            <ac:spMk id="2052" creationId="{23C1834E-DA7D-32BE-1701-7642BD9025F6}"/>
          </ac:spMkLst>
        </pc:spChg>
        <pc:graphicFrameChg chg="del mod replId">
          <ac:chgData name="Chittaranjan Hens" userId="6fc03958433e8a43" providerId="LiveId" clId="{309794F8-99CF-4983-9CCF-D5B7BCCE1DF4}" dt="2023-01-25T08:49:24.253" v="2938"/>
          <ac:graphicFrameMkLst>
            <pc:docMk/>
            <pc:sldMk cId="1301453285" sldId="448"/>
            <ac:graphicFrameMk id="3" creationId="{96ADE85E-0748-1816-5CF7-4F7843F31518}"/>
          </ac:graphicFrameMkLst>
        </pc:graphicFrameChg>
        <pc:graphicFrameChg chg="del mod replId">
          <ac:chgData name="Chittaranjan Hens" userId="6fc03958433e8a43" providerId="LiveId" clId="{309794F8-99CF-4983-9CCF-D5B7BCCE1DF4}" dt="2023-01-25T08:49:24.253" v="2938"/>
          <ac:graphicFrameMkLst>
            <pc:docMk/>
            <pc:sldMk cId="1301453285" sldId="448"/>
            <ac:graphicFrameMk id="7" creationId="{5FF9E483-8207-0E2C-95EA-7565DADFD9CC}"/>
          </ac:graphicFrameMkLst>
        </pc:graphicFrameChg>
        <pc:graphicFrameChg chg="del mod replId">
          <ac:chgData name="Chittaranjan Hens" userId="6fc03958433e8a43" providerId="LiveId" clId="{309794F8-99CF-4983-9CCF-D5B7BCCE1DF4}" dt="2023-01-25T08:49:24.253" v="2938"/>
          <ac:graphicFrameMkLst>
            <pc:docMk/>
            <pc:sldMk cId="1301453285" sldId="448"/>
            <ac:graphicFrameMk id="9" creationId="{23C1834E-DA7D-32BE-1701-7642BD9025F6}"/>
          </ac:graphicFrameMkLst>
        </pc:graphicFrameChg>
      </pc:sldChg>
      <pc:sldChg chg="addSp delSp modSp add mod">
        <pc:chgData name="Chittaranjan Hens" userId="6fc03958433e8a43" providerId="LiveId" clId="{309794F8-99CF-4983-9CCF-D5B7BCCE1DF4}" dt="2023-01-25T08:49:25.903" v="2951" actId="27636"/>
        <pc:sldMkLst>
          <pc:docMk/>
          <pc:sldMk cId="1466892033" sldId="449"/>
        </pc:sldMkLst>
        <pc:spChg chg="add mod">
          <ac:chgData name="Chittaranjan Hens" userId="6fc03958433e8a43" providerId="LiveId" clId="{309794F8-99CF-4983-9CCF-D5B7BCCE1DF4}" dt="2023-01-25T08:49:25.903" v="2951" actId="27636"/>
          <ac:spMkLst>
            <pc:docMk/>
            <pc:sldMk cId="1466892033" sldId="449"/>
            <ac:spMk id="6" creationId="{91388E02-63D6-7B84-8208-8074F629F4D5}"/>
          </ac:spMkLst>
        </pc:spChg>
        <pc:spChg chg="add mod">
          <ac:chgData name="Chittaranjan Hens" userId="6fc03958433e8a43" providerId="LiveId" clId="{309794F8-99CF-4983-9CCF-D5B7BCCE1DF4}" dt="2023-01-25T08:49:25.883" v="2950" actId="27636"/>
          <ac:spMkLst>
            <pc:docMk/>
            <pc:sldMk cId="1466892033" sldId="449"/>
            <ac:spMk id="2050" creationId="{96ADE85E-0748-1816-5CF7-4F7843F31518}"/>
          </ac:spMkLst>
        </pc:spChg>
        <pc:spChg chg="add mod">
          <ac:chgData name="Chittaranjan Hens" userId="6fc03958433e8a43" providerId="LiveId" clId="{309794F8-99CF-4983-9CCF-D5B7BCCE1DF4}" dt="2023-01-25T08:49:25.407" v="2947" actId="27636"/>
          <ac:spMkLst>
            <pc:docMk/>
            <pc:sldMk cId="1466892033" sldId="449"/>
            <ac:spMk id="2051" creationId="{5FF9E483-8207-0E2C-95EA-7565DADFD9CC}"/>
          </ac:spMkLst>
        </pc:spChg>
        <pc:spChg chg="add mod">
          <ac:chgData name="Chittaranjan Hens" userId="6fc03958433e8a43" providerId="LiveId" clId="{309794F8-99CF-4983-9CCF-D5B7BCCE1DF4}" dt="2023-01-25T08:49:25.737" v="2949" actId="27636"/>
          <ac:spMkLst>
            <pc:docMk/>
            <pc:sldMk cId="1466892033" sldId="449"/>
            <ac:spMk id="2052" creationId="{23C1834E-DA7D-32BE-1701-7642BD9025F6}"/>
          </ac:spMkLst>
        </pc:spChg>
        <pc:spChg chg="add mod">
          <ac:chgData name="Chittaranjan Hens" userId="6fc03958433e8a43" providerId="LiveId" clId="{309794F8-99CF-4983-9CCF-D5B7BCCE1DF4}" dt="2023-01-25T08:49:25.589" v="2948" actId="27636"/>
          <ac:spMkLst>
            <pc:docMk/>
            <pc:sldMk cId="1466892033" sldId="449"/>
            <ac:spMk id="2054" creationId="{E0478526-C213-C130-851D-DBC6BCF86A93}"/>
          </ac:spMkLst>
        </pc:spChg>
        <pc:graphicFrameChg chg="del mod replId">
          <ac:chgData name="Chittaranjan Hens" userId="6fc03958433e8a43" providerId="LiveId" clId="{309794F8-99CF-4983-9CCF-D5B7BCCE1DF4}" dt="2023-01-25T08:49:24.253" v="2938"/>
          <ac:graphicFrameMkLst>
            <pc:docMk/>
            <pc:sldMk cId="1466892033" sldId="449"/>
            <ac:graphicFrameMk id="4" creationId="{96ADE85E-0748-1816-5CF7-4F7843F31518}"/>
          </ac:graphicFrameMkLst>
        </pc:graphicFrameChg>
        <pc:graphicFrameChg chg="del mod replId">
          <ac:chgData name="Chittaranjan Hens" userId="6fc03958433e8a43" providerId="LiveId" clId="{309794F8-99CF-4983-9CCF-D5B7BCCE1DF4}" dt="2023-01-25T08:49:24.253" v="2938"/>
          <ac:graphicFrameMkLst>
            <pc:docMk/>
            <pc:sldMk cId="1466892033" sldId="449"/>
            <ac:graphicFrameMk id="8" creationId="{5FF9E483-8207-0E2C-95EA-7565DADFD9CC}"/>
          </ac:graphicFrameMkLst>
        </pc:graphicFrameChg>
        <pc:graphicFrameChg chg="del mod replId">
          <ac:chgData name="Chittaranjan Hens" userId="6fc03958433e8a43" providerId="LiveId" clId="{309794F8-99CF-4983-9CCF-D5B7BCCE1DF4}" dt="2023-01-25T08:49:24.253" v="2938"/>
          <ac:graphicFrameMkLst>
            <pc:docMk/>
            <pc:sldMk cId="1466892033" sldId="449"/>
            <ac:graphicFrameMk id="10" creationId="{23C1834E-DA7D-32BE-1701-7642BD9025F6}"/>
          </ac:graphicFrameMkLst>
        </pc:graphicFrameChg>
        <pc:graphicFrameChg chg="del mod replId">
          <ac:chgData name="Chittaranjan Hens" userId="6fc03958433e8a43" providerId="LiveId" clId="{309794F8-99CF-4983-9CCF-D5B7BCCE1DF4}" dt="2023-01-25T08:49:24.253" v="2938"/>
          <ac:graphicFrameMkLst>
            <pc:docMk/>
            <pc:sldMk cId="1466892033" sldId="449"/>
            <ac:graphicFrameMk id="12" creationId="{E0478526-C213-C130-851D-DBC6BCF86A93}"/>
          </ac:graphicFrameMkLst>
        </pc:graphicFrameChg>
        <pc:graphicFrameChg chg="del mod replId">
          <ac:chgData name="Chittaranjan Hens" userId="6fc03958433e8a43" providerId="LiveId" clId="{309794F8-99CF-4983-9CCF-D5B7BCCE1DF4}" dt="2023-01-25T08:49:24.253" v="2938"/>
          <ac:graphicFrameMkLst>
            <pc:docMk/>
            <pc:sldMk cId="1466892033" sldId="449"/>
            <ac:graphicFrameMk id="14" creationId="{91388E02-63D6-7B84-8208-8074F629F4D5}"/>
          </ac:graphicFrameMkLst>
        </pc:graphicFrameChg>
      </pc:sldChg>
      <pc:sldChg chg="add">
        <pc:chgData name="Chittaranjan Hens" userId="6fc03958433e8a43" providerId="LiveId" clId="{309794F8-99CF-4983-9CCF-D5B7BCCE1DF4}" dt="2023-01-23T05:29:28.921" v="1746"/>
        <pc:sldMkLst>
          <pc:docMk/>
          <pc:sldMk cId="662479611" sldId="450"/>
        </pc:sldMkLst>
      </pc:sldChg>
      <pc:sldChg chg="addSp delSp modSp add mod">
        <pc:chgData name="Chittaranjan Hens" userId="6fc03958433e8a43" providerId="LiveId" clId="{309794F8-99CF-4983-9CCF-D5B7BCCE1DF4}" dt="2023-01-25T08:49:26.031" v="2954" actId="27636"/>
        <pc:sldMkLst>
          <pc:docMk/>
          <pc:sldMk cId="3631773866" sldId="451"/>
        </pc:sldMkLst>
        <pc:spChg chg="add mod">
          <ac:chgData name="Chittaranjan Hens" userId="6fc03958433e8a43" providerId="LiveId" clId="{309794F8-99CF-4983-9CCF-D5B7BCCE1DF4}" dt="2023-01-25T08:49:26.031" v="2954" actId="27636"/>
          <ac:spMkLst>
            <pc:docMk/>
            <pc:sldMk cId="3631773866" sldId="451"/>
            <ac:spMk id="3074" creationId="{A7669175-8EC2-3A8D-35B3-533DDCAC65B5}"/>
          </ac:spMkLst>
        </pc:spChg>
        <pc:spChg chg="add mod">
          <ac:chgData name="Chittaranjan Hens" userId="6fc03958433e8a43" providerId="LiveId" clId="{309794F8-99CF-4983-9CCF-D5B7BCCE1DF4}" dt="2023-01-25T08:49:26.014" v="2953" actId="27636"/>
          <ac:spMkLst>
            <pc:docMk/>
            <pc:sldMk cId="3631773866" sldId="451"/>
            <ac:spMk id="3075" creationId="{8AF2FD4F-87E4-180A-928C-B7C314EC769C}"/>
          </ac:spMkLst>
        </pc:spChg>
        <pc:spChg chg="add mod">
          <ac:chgData name="Chittaranjan Hens" userId="6fc03958433e8a43" providerId="LiveId" clId="{309794F8-99CF-4983-9CCF-D5B7BCCE1DF4}" dt="2023-01-25T08:49:25.973" v="2952" actId="27636"/>
          <ac:spMkLst>
            <pc:docMk/>
            <pc:sldMk cId="3631773866" sldId="451"/>
            <ac:spMk id="3076" creationId="{06C0BC18-B09F-29DE-0611-E3FA07C0D6BC}"/>
          </ac:spMkLst>
        </pc:spChg>
        <pc:graphicFrameChg chg="del mod replId">
          <ac:chgData name="Chittaranjan Hens" userId="6fc03958433e8a43" providerId="LiveId" clId="{309794F8-99CF-4983-9CCF-D5B7BCCE1DF4}" dt="2023-01-25T08:49:24.253" v="2938"/>
          <ac:graphicFrameMkLst>
            <pc:docMk/>
            <pc:sldMk cId="3631773866" sldId="451"/>
            <ac:graphicFrameMk id="2" creationId="{A7669175-8EC2-3A8D-35B3-533DDCAC65B5}"/>
          </ac:graphicFrameMkLst>
        </pc:graphicFrameChg>
        <pc:graphicFrameChg chg="del mod replId">
          <ac:chgData name="Chittaranjan Hens" userId="6fc03958433e8a43" providerId="LiveId" clId="{309794F8-99CF-4983-9CCF-D5B7BCCE1DF4}" dt="2023-01-25T08:49:24.253" v="2938"/>
          <ac:graphicFrameMkLst>
            <pc:docMk/>
            <pc:sldMk cId="3631773866" sldId="451"/>
            <ac:graphicFrameMk id="6" creationId="{8AF2FD4F-87E4-180A-928C-B7C314EC769C}"/>
          </ac:graphicFrameMkLst>
        </pc:graphicFrameChg>
        <pc:graphicFrameChg chg="del mod replId">
          <ac:chgData name="Chittaranjan Hens" userId="6fc03958433e8a43" providerId="LiveId" clId="{309794F8-99CF-4983-9CCF-D5B7BCCE1DF4}" dt="2023-01-25T08:49:24.253" v="2938"/>
          <ac:graphicFrameMkLst>
            <pc:docMk/>
            <pc:sldMk cId="3631773866" sldId="451"/>
            <ac:graphicFrameMk id="8" creationId="{06C0BC18-B09F-29DE-0611-E3FA07C0D6BC}"/>
          </ac:graphicFrameMkLst>
        </pc:graphicFrameChg>
      </pc:sldChg>
      <pc:sldChg chg="addSp delSp modSp add mod">
        <pc:chgData name="Chittaranjan Hens" userId="6fc03958433e8a43" providerId="LiveId" clId="{309794F8-99CF-4983-9CCF-D5B7BCCE1DF4}" dt="2023-01-25T08:49:26.153" v="2958" actId="27636"/>
        <pc:sldMkLst>
          <pc:docMk/>
          <pc:sldMk cId="1198420360" sldId="452"/>
        </pc:sldMkLst>
        <pc:spChg chg="add mod">
          <ac:chgData name="Chittaranjan Hens" userId="6fc03958433e8a43" providerId="LiveId" clId="{309794F8-99CF-4983-9CCF-D5B7BCCE1DF4}" dt="2023-01-25T08:49:26.153" v="2958" actId="27636"/>
          <ac:spMkLst>
            <pc:docMk/>
            <pc:sldMk cId="1198420360" sldId="452"/>
            <ac:spMk id="3074" creationId="{A7669175-8EC2-3A8D-35B3-533DDCAC65B5}"/>
          </ac:spMkLst>
        </pc:spChg>
        <pc:spChg chg="add mod">
          <ac:chgData name="Chittaranjan Hens" userId="6fc03958433e8a43" providerId="LiveId" clId="{309794F8-99CF-4983-9CCF-D5B7BCCE1DF4}" dt="2023-01-25T08:49:26.088" v="2955" actId="27636"/>
          <ac:spMkLst>
            <pc:docMk/>
            <pc:sldMk cId="1198420360" sldId="452"/>
            <ac:spMk id="3075" creationId="{8AF2FD4F-87E4-180A-928C-B7C314EC769C}"/>
          </ac:spMkLst>
        </pc:spChg>
        <pc:spChg chg="add mod">
          <ac:chgData name="Chittaranjan Hens" userId="6fc03958433e8a43" providerId="LiveId" clId="{309794F8-99CF-4983-9CCF-D5B7BCCE1DF4}" dt="2023-01-25T08:49:26.136" v="2957" actId="27636"/>
          <ac:spMkLst>
            <pc:docMk/>
            <pc:sldMk cId="1198420360" sldId="452"/>
            <ac:spMk id="3076" creationId="{06C0BC18-B09F-29DE-0611-E3FA07C0D6BC}"/>
          </ac:spMkLst>
        </pc:spChg>
        <pc:spChg chg="add mod">
          <ac:chgData name="Chittaranjan Hens" userId="6fc03958433e8a43" providerId="LiveId" clId="{309794F8-99CF-4983-9CCF-D5B7BCCE1DF4}" dt="2023-01-25T08:49:26.117" v="2956" actId="27636"/>
          <ac:spMkLst>
            <pc:docMk/>
            <pc:sldMk cId="1198420360" sldId="452"/>
            <ac:spMk id="3077" creationId="{F45F5AB0-C5F6-E407-76A6-F61995337068}"/>
          </ac:spMkLst>
        </pc:spChg>
        <pc:graphicFrameChg chg="del mod replId">
          <ac:chgData name="Chittaranjan Hens" userId="6fc03958433e8a43" providerId="LiveId" clId="{309794F8-99CF-4983-9CCF-D5B7BCCE1DF4}" dt="2023-01-25T08:49:24.253" v="2938"/>
          <ac:graphicFrameMkLst>
            <pc:docMk/>
            <pc:sldMk cId="1198420360" sldId="452"/>
            <ac:graphicFrameMk id="2" creationId="{A7669175-8EC2-3A8D-35B3-533DDCAC65B5}"/>
          </ac:graphicFrameMkLst>
        </pc:graphicFrameChg>
        <pc:graphicFrameChg chg="del mod replId">
          <ac:chgData name="Chittaranjan Hens" userId="6fc03958433e8a43" providerId="LiveId" clId="{309794F8-99CF-4983-9CCF-D5B7BCCE1DF4}" dt="2023-01-25T08:49:24.253" v="2938"/>
          <ac:graphicFrameMkLst>
            <pc:docMk/>
            <pc:sldMk cId="1198420360" sldId="452"/>
            <ac:graphicFrameMk id="6" creationId="{8AF2FD4F-87E4-180A-928C-B7C314EC769C}"/>
          </ac:graphicFrameMkLst>
        </pc:graphicFrameChg>
        <pc:graphicFrameChg chg="del mod replId">
          <ac:chgData name="Chittaranjan Hens" userId="6fc03958433e8a43" providerId="LiveId" clId="{309794F8-99CF-4983-9CCF-D5B7BCCE1DF4}" dt="2023-01-25T08:49:24.253" v="2938"/>
          <ac:graphicFrameMkLst>
            <pc:docMk/>
            <pc:sldMk cId="1198420360" sldId="452"/>
            <ac:graphicFrameMk id="8" creationId="{06C0BC18-B09F-29DE-0611-E3FA07C0D6BC}"/>
          </ac:graphicFrameMkLst>
        </pc:graphicFrameChg>
        <pc:graphicFrameChg chg="del mod replId">
          <ac:chgData name="Chittaranjan Hens" userId="6fc03958433e8a43" providerId="LiveId" clId="{309794F8-99CF-4983-9CCF-D5B7BCCE1DF4}" dt="2023-01-25T08:49:24.253" v="2938"/>
          <ac:graphicFrameMkLst>
            <pc:docMk/>
            <pc:sldMk cId="1198420360" sldId="452"/>
            <ac:graphicFrameMk id="10" creationId="{F45F5AB0-C5F6-E407-76A6-F61995337068}"/>
          </ac:graphicFrameMkLst>
        </pc:graphicFrameChg>
      </pc:sldChg>
      <pc:sldChg chg="addSp delSp modSp add del mod setBg">
        <pc:chgData name="Chittaranjan Hens" userId="6fc03958433e8a43" providerId="LiveId" clId="{309794F8-99CF-4983-9CCF-D5B7BCCE1DF4}" dt="2023-01-24T19:48:18.757" v="2185" actId="2696"/>
        <pc:sldMkLst>
          <pc:docMk/>
          <pc:sldMk cId="1390366278" sldId="453"/>
        </pc:sldMkLst>
        <pc:spChg chg="add mod ord">
          <ac:chgData name="Chittaranjan Hens" userId="6fc03958433e8a43" providerId="LiveId" clId="{309794F8-99CF-4983-9CCF-D5B7BCCE1DF4}" dt="2023-01-23T18:25:35.781" v="1810" actId="20577"/>
          <ac:spMkLst>
            <pc:docMk/>
            <pc:sldMk cId="1390366278" sldId="453"/>
            <ac:spMk id="3" creationId="{B1B63EEA-3814-D2E4-8D74-017D82834591}"/>
          </ac:spMkLst>
        </pc:spChg>
        <pc:spChg chg="add del">
          <ac:chgData name="Chittaranjan Hens" userId="6fc03958433e8a43" providerId="LiveId" clId="{309794F8-99CF-4983-9CCF-D5B7BCCE1DF4}" dt="2023-01-23T18:24:04.616" v="1778" actId="26606"/>
          <ac:spMkLst>
            <pc:docMk/>
            <pc:sldMk cId="1390366278" sldId="453"/>
            <ac:spMk id="10" creationId="{23D09407-53BC-485E-B4CE-BC5E4FC4B25B}"/>
          </ac:spMkLst>
        </pc:spChg>
        <pc:spChg chg="add del">
          <ac:chgData name="Chittaranjan Hens" userId="6fc03958433e8a43" providerId="LiveId" clId="{309794F8-99CF-4983-9CCF-D5B7BCCE1DF4}" dt="2023-01-23T18:24:04.616" v="1778" actId="26606"/>
          <ac:spMkLst>
            <pc:docMk/>
            <pc:sldMk cId="1390366278" sldId="453"/>
            <ac:spMk id="12" creationId="{921DB988-49FC-4608-B0A2-E2F3A4019041}"/>
          </ac:spMkLst>
        </pc:spChg>
        <pc:spChg chg="add del">
          <ac:chgData name="Chittaranjan Hens" userId="6fc03958433e8a43" providerId="LiveId" clId="{309794F8-99CF-4983-9CCF-D5B7BCCE1DF4}" dt="2023-01-23T18:24:52.561" v="1795" actId="26606"/>
          <ac:spMkLst>
            <pc:docMk/>
            <pc:sldMk cId="1390366278" sldId="453"/>
            <ac:spMk id="16" creationId="{A7009A0A-BEF5-4EAC-AF15-E4F9F002E239}"/>
          </ac:spMkLst>
        </pc:spChg>
        <pc:spChg chg="add del">
          <ac:chgData name="Chittaranjan Hens" userId="6fc03958433e8a43" providerId="LiveId" clId="{309794F8-99CF-4983-9CCF-D5B7BCCE1DF4}" dt="2023-01-23T18:24:11.465" v="1780" actId="26606"/>
          <ac:spMkLst>
            <pc:docMk/>
            <pc:sldMk cId="1390366278" sldId="453"/>
            <ac:spMk id="26" creationId="{A4AC5506-6312-4701-8D3C-40187889A947}"/>
          </ac:spMkLst>
        </pc:spChg>
        <pc:spChg chg="add del">
          <ac:chgData name="Chittaranjan Hens" userId="6fc03958433e8a43" providerId="LiveId" clId="{309794F8-99CF-4983-9CCF-D5B7BCCE1DF4}" dt="2023-01-23T18:24:17.639" v="1782" actId="26606"/>
          <ac:spMkLst>
            <pc:docMk/>
            <pc:sldMk cId="1390366278" sldId="453"/>
            <ac:spMk id="28" creationId="{BCED4D40-4B67-4331-AC48-79B82B4A47D8}"/>
          </ac:spMkLst>
        </pc:spChg>
        <pc:spChg chg="add del">
          <ac:chgData name="Chittaranjan Hens" userId="6fc03958433e8a43" providerId="LiveId" clId="{309794F8-99CF-4983-9CCF-D5B7BCCE1DF4}" dt="2023-01-23T18:24:17.639" v="1782" actId="26606"/>
          <ac:spMkLst>
            <pc:docMk/>
            <pc:sldMk cId="1390366278" sldId="453"/>
            <ac:spMk id="29" creationId="{670CEDEF-4F34-412E-84EE-329C1E936AF5}"/>
          </ac:spMkLst>
        </pc:spChg>
        <pc:spChg chg="add del">
          <ac:chgData name="Chittaranjan Hens" userId="6fc03958433e8a43" providerId="LiveId" clId="{309794F8-99CF-4983-9CCF-D5B7BCCE1DF4}" dt="2023-01-23T18:24:20.249" v="1784" actId="26606"/>
          <ac:spMkLst>
            <pc:docMk/>
            <pc:sldMk cId="1390366278" sldId="453"/>
            <ac:spMk id="31" creationId="{EB270761-CC40-4F3F-A916-7E3BC3989348}"/>
          </ac:spMkLst>
        </pc:spChg>
        <pc:spChg chg="add del">
          <ac:chgData name="Chittaranjan Hens" userId="6fc03958433e8a43" providerId="LiveId" clId="{309794F8-99CF-4983-9CCF-D5B7BCCE1DF4}" dt="2023-01-23T18:24:20.249" v="1784" actId="26606"/>
          <ac:spMkLst>
            <pc:docMk/>
            <pc:sldMk cId="1390366278" sldId="453"/>
            <ac:spMk id="32" creationId="{A2555B16-BE1D-4C33-A27C-FF0671B6C94C}"/>
          </ac:spMkLst>
        </pc:spChg>
        <pc:spChg chg="add del">
          <ac:chgData name="Chittaranjan Hens" userId="6fc03958433e8a43" providerId="LiveId" clId="{309794F8-99CF-4983-9CCF-D5B7BCCE1DF4}" dt="2023-01-23T18:24:21.415" v="1786" actId="26606"/>
          <ac:spMkLst>
            <pc:docMk/>
            <pc:sldMk cId="1390366278" sldId="453"/>
            <ac:spMk id="34" creationId="{19D32F93-50AC-4C46-A5DB-291C60DDB7BD}"/>
          </ac:spMkLst>
        </pc:spChg>
        <pc:spChg chg="add del">
          <ac:chgData name="Chittaranjan Hens" userId="6fc03958433e8a43" providerId="LiveId" clId="{309794F8-99CF-4983-9CCF-D5B7BCCE1DF4}" dt="2023-01-23T18:24:21.415" v="1786" actId="26606"/>
          <ac:spMkLst>
            <pc:docMk/>
            <pc:sldMk cId="1390366278" sldId="453"/>
            <ac:spMk id="35" creationId="{827DC2C4-B485-428A-BF4A-472D2967F47F}"/>
          </ac:spMkLst>
        </pc:spChg>
        <pc:spChg chg="add del">
          <ac:chgData name="Chittaranjan Hens" userId="6fc03958433e8a43" providerId="LiveId" clId="{309794F8-99CF-4983-9CCF-D5B7BCCE1DF4}" dt="2023-01-23T18:24:21.415" v="1786" actId="26606"/>
          <ac:spMkLst>
            <pc:docMk/>
            <pc:sldMk cId="1390366278" sldId="453"/>
            <ac:spMk id="36" creationId="{EE04B5EB-F158-4507-90DD-BD23620C7CC9}"/>
          </ac:spMkLst>
        </pc:spChg>
        <pc:spChg chg="add del">
          <ac:chgData name="Chittaranjan Hens" userId="6fc03958433e8a43" providerId="LiveId" clId="{309794F8-99CF-4983-9CCF-D5B7BCCE1DF4}" dt="2023-01-23T18:24:22.425" v="1788" actId="26606"/>
          <ac:spMkLst>
            <pc:docMk/>
            <pc:sldMk cId="1390366278" sldId="453"/>
            <ac:spMk id="38" creationId="{53F29798-D584-4792-9B62-3F5F5C36D619}"/>
          </ac:spMkLst>
        </pc:spChg>
        <pc:spChg chg="add del">
          <ac:chgData name="Chittaranjan Hens" userId="6fc03958433e8a43" providerId="LiveId" clId="{309794F8-99CF-4983-9CCF-D5B7BCCE1DF4}" dt="2023-01-23T18:24:32.233" v="1790" actId="26606"/>
          <ac:spMkLst>
            <pc:docMk/>
            <pc:sldMk cId="1390366278" sldId="453"/>
            <ac:spMk id="40" creationId="{BCED4D40-4B67-4331-AC48-79B82B4A47D8}"/>
          </ac:spMkLst>
        </pc:spChg>
        <pc:spChg chg="add del">
          <ac:chgData name="Chittaranjan Hens" userId="6fc03958433e8a43" providerId="LiveId" clId="{309794F8-99CF-4983-9CCF-D5B7BCCE1DF4}" dt="2023-01-23T18:24:32.233" v="1790" actId="26606"/>
          <ac:spMkLst>
            <pc:docMk/>
            <pc:sldMk cId="1390366278" sldId="453"/>
            <ac:spMk id="41" creationId="{670CEDEF-4F34-412E-84EE-329C1E936AF5}"/>
          </ac:spMkLst>
        </pc:spChg>
        <pc:spChg chg="add del">
          <ac:chgData name="Chittaranjan Hens" userId="6fc03958433e8a43" providerId="LiveId" clId="{309794F8-99CF-4983-9CCF-D5B7BCCE1DF4}" dt="2023-01-23T18:24:52.561" v="1795" actId="26606"/>
          <ac:spMkLst>
            <pc:docMk/>
            <pc:sldMk cId="1390366278" sldId="453"/>
            <ac:spMk id="43" creationId="{A8384FB5-9ADC-4DDC-881B-597D56F5B15D}"/>
          </ac:spMkLst>
        </pc:spChg>
        <pc:spChg chg="add del">
          <ac:chgData name="Chittaranjan Hens" userId="6fc03958433e8a43" providerId="LiveId" clId="{309794F8-99CF-4983-9CCF-D5B7BCCE1DF4}" dt="2023-01-23T18:24:52.561" v="1795" actId="26606"/>
          <ac:spMkLst>
            <pc:docMk/>
            <pc:sldMk cId="1390366278" sldId="453"/>
            <ac:spMk id="44" creationId="{1199E1B1-A8C0-4FE8-A5A8-1CB41D69F857}"/>
          </ac:spMkLst>
        </pc:spChg>
        <pc:spChg chg="add del">
          <ac:chgData name="Chittaranjan Hens" userId="6fc03958433e8a43" providerId="LiveId" clId="{309794F8-99CF-4983-9CCF-D5B7BCCE1DF4}" dt="2023-01-23T18:24:52.561" v="1795" actId="26606"/>
          <ac:spMkLst>
            <pc:docMk/>
            <pc:sldMk cId="1390366278" sldId="453"/>
            <ac:spMk id="45" creationId="{84A8DE83-DE75-4B41-9DB4-A7EC0B0DEC0B}"/>
          </ac:spMkLst>
        </pc:spChg>
        <pc:spChg chg="add del">
          <ac:chgData name="Chittaranjan Hens" userId="6fc03958433e8a43" providerId="LiveId" clId="{309794F8-99CF-4983-9CCF-D5B7BCCE1DF4}" dt="2023-01-23T18:24:52.558" v="1794" actId="26606"/>
          <ac:spMkLst>
            <pc:docMk/>
            <pc:sldMk cId="1390366278" sldId="453"/>
            <ac:spMk id="52" creationId="{7F57BEA8-497D-4AA8-8A18-BDCD696B25FE}"/>
          </ac:spMkLst>
        </pc:spChg>
        <pc:spChg chg="add">
          <ac:chgData name="Chittaranjan Hens" userId="6fc03958433e8a43" providerId="LiveId" clId="{309794F8-99CF-4983-9CCF-D5B7BCCE1DF4}" dt="2023-01-23T18:24:52.561" v="1795" actId="26606"/>
          <ac:spMkLst>
            <pc:docMk/>
            <pc:sldMk cId="1390366278" sldId="453"/>
            <ac:spMk id="58" creationId="{C59AB4C8-9178-4F7A-8404-6890510B5917}"/>
          </ac:spMkLst>
        </pc:spChg>
        <pc:spChg chg="add">
          <ac:chgData name="Chittaranjan Hens" userId="6fc03958433e8a43" providerId="LiveId" clId="{309794F8-99CF-4983-9CCF-D5B7BCCE1DF4}" dt="2023-01-23T18:24:52.561" v="1795" actId="26606"/>
          <ac:spMkLst>
            <pc:docMk/>
            <pc:sldMk cId="1390366278" sldId="453"/>
            <ac:spMk id="59" creationId="{4CFDFB37-4BC7-42C6-915D-A6609139BFE7}"/>
          </ac:spMkLst>
        </pc:spChg>
        <pc:grpChg chg="add del">
          <ac:chgData name="Chittaranjan Hens" userId="6fc03958433e8a43" providerId="LiveId" clId="{309794F8-99CF-4983-9CCF-D5B7BCCE1DF4}" dt="2023-01-23T18:24:04.616" v="1778" actId="26606"/>
          <ac:grpSpMkLst>
            <pc:docMk/>
            <pc:sldMk cId="1390366278" sldId="453"/>
            <ac:grpSpMk id="14" creationId="{E9B930FD-8671-4C4C-ADCF-73AC1D0CD417}"/>
          </ac:grpSpMkLst>
        </pc:grpChg>
        <pc:grpChg chg="add del">
          <ac:chgData name="Chittaranjan Hens" userId="6fc03958433e8a43" providerId="LiveId" clId="{309794F8-99CF-4983-9CCF-D5B7BCCE1DF4}" dt="2023-01-23T18:24:04.616" v="1778" actId="26606"/>
          <ac:grpSpMkLst>
            <pc:docMk/>
            <pc:sldMk cId="1390366278" sldId="453"/>
            <ac:grpSpMk id="20" creationId="{383C2651-AE0C-4AE4-8725-E2F9414FE219}"/>
          </ac:grpSpMkLst>
        </pc:grpChg>
        <pc:picChg chg="del">
          <ac:chgData name="Chittaranjan Hens" userId="6fc03958433e8a43" providerId="LiveId" clId="{309794F8-99CF-4983-9CCF-D5B7BCCE1DF4}" dt="2023-01-23T18:21:47.328" v="1752" actId="478"/>
          <ac:picMkLst>
            <pc:docMk/>
            <pc:sldMk cId="1390366278" sldId="453"/>
            <ac:picMk id="2" creationId="{38CD2287-8C54-F57C-3418-8C6DE339C9CC}"/>
          </ac:picMkLst>
        </pc:picChg>
        <pc:picChg chg="add mod">
          <ac:chgData name="Chittaranjan Hens" userId="6fc03958433e8a43" providerId="LiveId" clId="{309794F8-99CF-4983-9CCF-D5B7BCCE1DF4}" dt="2023-01-23T18:24:52.561" v="1795" actId="26606"/>
          <ac:picMkLst>
            <pc:docMk/>
            <pc:sldMk cId="1390366278" sldId="453"/>
            <ac:picMk id="5" creationId="{14D6F7EF-A5BA-F16D-8468-0A2EEB908589}"/>
          </ac:picMkLst>
        </pc:picChg>
        <pc:cxnChg chg="add del">
          <ac:chgData name="Chittaranjan Hens" userId="6fc03958433e8a43" providerId="LiveId" clId="{309794F8-99CF-4983-9CCF-D5B7BCCE1DF4}" dt="2023-01-23T18:24:52.558" v="1794" actId="26606"/>
          <ac:cxnSpMkLst>
            <pc:docMk/>
            <pc:sldMk cId="1390366278" sldId="453"/>
            <ac:cxnSpMk id="50" creationId="{D2E961F1-4A28-4A5F-BBD4-6E400E5E6C75}"/>
          </ac:cxnSpMkLst>
        </pc:cxnChg>
        <pc:cxnChg chg="add del">
          <ac:chgData name="Chittaranjan Hens" userId="6fc03958433e8a43" providerId="LiveId" clId="{309794F8-99CF-4983-9CCF-D5B7BCCE1DF4}" dt="2023-01-23T18:24:52.558" v="1794" actId="26606"/>
          <ac:cxnSpMkLst>
            <pc:docMk/>
            <pc:sldMk cId="1390366278" sldId="453"/>
            <ac:cxnSpMk id="54" creationId="{A82415D3-DDE5-4D63-8CB3-23A5EC581B27}"/>
          </ac:cxnSpMkLst>
        </pc:cxnChg>
        <pc:cxnChg chg="add del">
          <ac:chgData name="Chittaranjan Hens" userId="6fc03958433e8a43" providerId="LiveId" clId="{309794F8-99CF-4983-9CCF-D5B7BCCE1DF4}" dt="2023-01-23T18:24:52.558" v="1794" actId="26606"/>
          <ac:cxnSpMkLst>
            <pc:docMk/>
            <pc:sldMk cId="1390366278" sldId="453"/>
            <ac:cxnSpMk id="56" creationId="{AD7193FB-6AE6-4B3B-8F89-56B55DD63B4D}"/>
          </ac:cxnSpMkLst>
        </pc:cxnChg>
      </pc:sldChg>
      <pc:sldChg chg="addSp delSp modSp add mod setBg delDesignElem">
        <pc:chgData name="Chittaranjan Hens" userId="6fc03958433e8a43" providerId="LiveId" clId="{309794F8-99CF-4983-9CCF-D5B7BCCE1DF4}" dt="2023-01-24T19:56:17.886" v="2350" actId="207"/>
        <pc:sldMkLst>
          <pc:docMk/>
          <pc:sldMk cId="3928615934" sldId="453"/>
        </pc:sldMkLst>
        <pc:spChg chg="mod">
          <ac:chgData name="Chittaranjan Hens" userId="6fc03958433e8a43" providerId="LiveId" clId="{309794F8-99CF-4983-9CCF-D5B7BCCE1DF4}" dt="2023-01-24T19:56:17.886" v="2350" actId="207"/>
          <ac:spMkLst>
            <pc:docMk/>
            <pc:sldMk cId="3928615934" sldId="453"/>
            <ac:spMk id="3" creationId="{B1B63EEA-3814-D2E4-8D74-017D82834591}"/>
          </ac:spMkLst>
        </pc:spChg>
        <pc:spChg chg="add del">
          <ac:chgData name="Chittaranjan Hens" userId="6fc03958433e8a43" providerId="LiveId" clId="{309794F8-99CF-4983-9CCF-D5B7BCCE1DF4}" dt="2023-01-24T19:50:02.799" v="2203" actId="26606"/>
          <ac:spMkLst>
            <pc:docMk/>
            <pc:sldMk cId="3928615934" sldId="453"/>
            <ac:spMk id="10" creationId="{7316481C-0A49-4796-812B-0D64F063B720}"/>
          </ac:spMkLst>
        </pc:spChg>
        <pc:spChg chg="add del">
          <ac:chgData name="Chittaranjan Hens" userId="6fc03958433e8a43" providerId="LiveId" clId="{309794F8-99CF-4983-9CCF-D5B7BCCE1DF4}" dt="2023-01-24T19:50:02.799" v="2203" actId="26606"/>
          <ac:spMkLst>
            <pc:docMk/>
            <pc:sldMk cId="3928615934" sldId="453"/>
            <ac:spMk id="12" creationId="{A5271697-90F1-4A23-8EF2-0179F2EAFACB}"/>
          </ac:spMkLst>
        </pc:spChg>
        <pc:spChg chg="add del">
          <ac:chgData name="Chittaranjan Hens" userId="6fc03958433e8a43" providerId="LiveId" clId="{309794F8-99CF-4983-9CCF-D5B7BCCE1DF4}" dt="2023-01-24T19:50:02.799" v="2203" actId="26606"/>
          <ac:spMkLst>
            <pc:docMk/>
            <pc:sldMk cId="3928615934" sldId="453"/>
            <ac:spMk id="36" creationId="{D9F5512A-48E1-4C07-B75E-3CCC517B6804}"/>
          </ac:spMkLst>
        </pc:spChg>
        <pc:spChg chg="del">
          <ac:chgData name="Chittaranjan Hens" userId="6fc03958433e8a43" providerId="LiveId" clId="{309794F8-99CF-4983-9CCF-D5B7BCCE1DF4}" dt="2023-01-24T19:48:24.918" v="2188"/>
          <ac:spMkLst>
            <pc:docMk/>
            <pc:sldMk cId="3928615934" sldId="453"/>
            <ac:spMk id="58" creationId="{C59AB4C8-9178-4F7A-8404-6890510B5917}"/>
          </ac:spMkLst>
        </pc:spChg>
        <pc:spChg chg="del">
          <ac:chgData name="Chittaranjan Hens" userId="6fc03958433e8a43" providerId="LiveId" clId="{309794F8-99CF-4983-9CCF-D5B7BCCE1DF4}" dt="2023-01-24T19:48:24.918" v="2188"/>
          <ac:spMkLst>
            <pc:docMk/>
            <pc:sldMk cId="3928615934" sldId="453"/>
            <ac:spMk id="59" creationId="{4CFDFB37-4BC7-42C6-915D-A6609139BFE7}"/>
          </ac:spMkLst>
        </pc:spChg>
        <pc:grpChg chg="add del">
          <ac:chgData name="Chittaranjan Hens" userId="6fc03958433e8a43" providerId="LiveId" clId="{309794F8-99CF-4983-9CCF-D5B7BCCE1DF4}" dt="2023-01-24T19:50:02.799" v="2203" actId="26606"/>
          <ac:grpSpMkLst>
            <pc:docMk/>
            <pc:sldMk cId="3928615934" sldId="453"/>
            <ac:grpSpMk id="14" creationId="{0924561D-756D-410B-973A-E68C2552C20C}"/>
          </ac:grpSpMkLst>
        </pc:grpChg>
        <pc:picChg chg="add mod ord">
          <ac:chgData name="Chittaranjan Hens" userId="6fc03958433e8a43" providerId="LiveId" clId="{309794F8-99CF-4983-9CCF-D5B7BCCE1DF4}" dt="2023-01-24T19:50:02.799" v="2203" actId="26606"/>
          <ac:picMkLst>
            <pc:docMk/>
            <pc:sldMk cId="3928615934" sldId="453"/>
            <ac:picMk id="2" creationId="{D149741A-07C9-0E99-C343-6EF1E464B59A}"/>
          </ac:picMkLst>
        </pc:picChg>
        <pc:picChg chg="mod">
          <ac:chgData name="Chittaranjan Hens" userId="6fc03958433e8a43" providerId="LiveId" clId="{309794F8-99CF-4983-9CCF-D5B7BCCE1DF4}" dt="2023-01-24T19:50:02.799" v="2203" actId="26606"/>
          <ac:picMkLst>
            <pc:docMk/>
            <pc:sldMk cId="3928615934" sldId="453"/>
            <ac:picMk id="5" creationId="{14D6F7EF-A5BA-F16D-8468-0A2EEB908589}"/>
          </ac:picMkLst>
        </pc:picChg>
      </pc:sldChg>
      <pc:sldChg chg="addSp delSp modSp add del mod setBg delDesignElem">
        <pc:chgData name="Chittaranjan Hens" userId="6fc03958433e8a43" providerId="LiveId" clId="{309794F8-99CF-4983-9CCF-D5B7BCCE1DF4}" dt="2023-01-24T19:48:18.757" v="2185" actId="2696"/>
        <pc:sldMkLst>
          <pc:docMk/>
          <pc:sldMk cId="2096295326" sldId="454"/>
        </pc:sldMkLst>
        <pc:spChg chg="mod">
          <ac:chgData name="Chittaranjan Hens" userId="6fc03958433e8a43" providerId="LiveId" clId="{309794F8-99CF-4983-9CCF-D5B7BCCE1DF4}" dt="2023-01-23T18:43:05.076" v="1958" actId="404"/>
          <ac:spMkLst>
            <pc:docMk/>
            <pc:sldMk cId="2096295326" sldId="454"/>
            <ac:spMk id="3" creationId="{B1B63EEA-3814-D2E4-8D74-017D82834591}"/>
          </ac:spMkLst>
        </pc:spChg>
        <pc:spChg chg="add del">
          <ac:chgData name="Chittaranjan Hens" userId="6fc03958433e8a43" providerId="LiveId" clId="{309794F8-99CF-4983-9CCF-D5B7BCCE1DF4}" dt="2023-01-23T18:30:44.594" v="1938" actId="26606"/>
          <ac:spMkLst>
            <pc:docMk/>
            <pc:sldMk cId="2096295326" sldId="454"/>
            <ac:spMk id="8" creationId="{C59AB4C8-9178-4F7A-8404-6890510B5917}"/>
          </ac:spMkLst>
        </pc:spChg>
        <pc:spChg chg="add del">
          <ac:chgData name="Chittaranjan Hens" userId="6fc03958433e8a43" providerId="LiveId" clId="{309794F8-99CF-4983-9CCF-D5B7BCCE1DF4}" dt="2023-01-23T18:30:44.594" v="1938" actId="26606"/>
          <ac:spMkLst>
            <pc:docMk/>
            <pc:sldMk cId="2096295326" sldId="454"/>
            <ac:spMk id="10" creationId="{4CFDFB37-4BC7-42C6-915D-A6609139BFE7}"/>
          </ac:spMkLst>
        </pc:spChg>
        <pc:spChg chg="add del">
          <ac:chgData name="Chittaranjan Hens" userId="6fc03958433e8a43" providerId="LiveId" clId="{309794F8-99CF-4983-9CCF-D5B7BCCE1DF4}" dt="2023-01-23T18:32:00.085" v="1952" actId="26606"/>
          <ac:spMkLst>
            <pc:docMk/>
            <pc:sldMk cId="2096295326" sldId="454"/>
            <ac:spMk id="12" creationId="{BCED4D40-4B67-4331-AC48-79B82B4A47D8}"/>
          </ac:spMkLst>
        </pc:spChg>
        <pc:spChg chg="add del">
          <ac:chgData name="Chittaranjan Hens" userId="6fc03958433e8a43" providerId="LiveId" clId="{309794F8-99CF-4983-9CCF-D5B7BCCE1DF4}" dt="2023-01-23T18:32:00.085" v="1952" actId="26606"/>
          <ac:spMkLst>
            <pc:docMk/>
            <pc:sldMk cId="2096295326" sldId="454"/>
            <ac:spMk id="13" creationId="{670CEDEF-4F34-412E-84EE-329C1E936AF5}"/>
          </ac:spMkLst>
        </pc:spChg>
        <pc:spChg chg="add del">
          <ac:chgData name="Chittaranjan Hens" userId="6fc03958433e8a43" providerId="LiveId" clId="{309794F8-99CF-4983-9CCF-D5B7BCCE1DF4}" dt="2023-01-23T18:31:52.697" v="1944" actId="26606"/>
          <ac:spMkLst>
            <pc:docMk/>
            <pc:sldMk cId="2096295326" sldId="454"/>
            <ac:spMk id="18" creationId="{70BDD0CE-06A4-404B-8A13-580229C1C923}"/>
          </ac:spMkLst>
        </pc:spChg>
        <pc:spChg chg="add del">
          <ac:chgData name="Chittaranjan Hens" userId="6fc03958433e8a43" providerId="LiveId" clId="{309794F8-99CF-4983-9CCF-D5B7BCCE1DF4}" dt="2023-01-23T18:31:52.697" v="1944" actId="26606"/>
          <ac:spMkLst>
            <pc:docMk/>
            <pc:sldMk cId="2096295326" sldId="454"/>
            <ac:spMk id="20" creationId="{EE9899FA-8881-472C-AA59-D08A89CA8AEF}"/>
          </ac:spMkLst>
        </pc:spChg>
        <pc:spChg chg="add del">
          <ac:chgData name="Chittaranjan Hens" userId="6fc03958433e8a43" providerId="LiveId" clId="{309794F8-99CF-4983-9CCF-D5B7BCCE1DF4}" dt="2023-01-23T18:31:52.697" v="1944" actId="26606"/>
          <ac:spMkLst>
            <pc:docMk/>
            <pc:sldMk cId="2096295326" sldId="454"/>
            <ac:spMk id="22" creationId="{080B7D90-3DF1-4514-B26D-616BE35553C9}"/>
          </ac:spMkLst>
        </pc:spChg>
        <pc:spChg chg="add del">
          <ac:chgData name="Chittaranjan Hens" userId="6fc03958433e8a43" providerId="LiveId" clId="{309794F8-99CF-4983-9CCF-D5B7BCCE1DF4}" dt="2023-01-23T18:31:54.483" v="1946" actId="26606"/>
          <ac:spMkLst>
            <pc:docMk/>
            <pc:sldMk cId="2096295326" sldId="454"/>
            <ac:spMk id="24" creationId="{99ED5833-B85B-4103-8A3B-CAB0308E6C15}"/>
          </ac:spMkLst>
        </pc:spChg>
        <pc:spChg chg="add del">
          <ac:chgData name="Chittaranjan Hens" userId="6fc03958433e8a43" providerId="LiveId" clId="{309794F8-99CF-4983-9CCF-D5B7BCCE1DF4}" dt="2023-01-23T18:31:55.600" v="1948" actId="26606"/>
          <ac:spMkLst>
            <pc:docMk/>
            <pc:sldMk cId="2096295326" sldId="454"/>
            <ac:spMk id="26" creationId="{C4879EFC-8E62-4E00-973C-C45EE9EC676D}"/>
          </ac:spMkLst>
        </pc:spChg>
        <pc:spChg chg="add del">
          <ac:chgData name="Chittaranjan Hens" userId="6fc03958433e8a43" providerId="LiveId" clId="{309794F8-99CF-4983-9CCF-D5B7BCCE1DF4}" dt="2023-01-23T18:31:55.600" v="1948" actId="26606"/>
          <ac:spMkLst>
            <pc:docMk/>
            <pc:sldMk cId="2096295326" sldId="454"/>
            <ac:spMk id="27" creationId="{D6A9C53F-5F90-40A5-8C85-5412D39C8C68}"/>
          </ac:spMkLst>
        </pc:spChg>
        <pc:spChg chg="add del">
          <ac:chgData name="Chittaranjan Hens" userId="6fc03958433e8a43" providerId="LiveId" clId="{309794F8-99CF-4983-9CCF-D5B7BCCE1DF4}" dt="2023-01-23T18:31:57.438" v="1950" actId="26606"/>
          <ac:spMkLst>
            <pc:docMk/>
            <pc:sldMk cId="2096295326" sldId="454"/>
            <ac:spMk id="29" creationId="{99ED5833-B85B-4103-8A3B-CAB0308E6C15}"/>
          </ac:spMkLst>
        </pc:spChg>
        <pc:spChg chg="add del">
          <ac:chgData name="Chittaranjan Hens" userId="6fc03958433e8a43" providerId="LiveId" clId="{309794F8-99CF-4983-9CCF-D5B7BCCE1DF4}" dt="2023-01-23T18:32:00.085" v="1952" actId="26606"/>
          <ac:spMkLst>
            <pc:docMk/>
            <pc:sldMk cId="2096295326" sldId="454"/>
            <ac:spMk id="31" creationId="{A87EA4E9-DFD6-45D4-965D-8A79984EF440}"/>
          </ac:spMkLst>
        </pc:spChg>
        <pc:spChg chg="del">
          <ac:chgData name="Chittaranjan Hens" userId="6fc03958433e8a43" providerId="LiveId" clId="{309794F8-99CF-4983-9CCF-D5B7BCCE1DF4}" dt="2023-01-23T18:25:07.631" v="1797"/>
          <ac:spMkLst>
            <pc:docMk/>
            <pc:sldMk cId="2096295326" sldId="454"/>
            <ac:spMk id="58" creationId="{C59AB4C8-9178-4F7A-8404-6890510B5917}"/>
          </ac:spMkLst>
        </pc:spChg>
        <pc:spChg chg="del">
          <ac:chgData name="Chittaranjan Hens" userId="6fc03958433e8a43" providerId="LiveId" clId="{309794F8-99CF-4983-9CCF-D5B7BCCE1DF4}" dt="2023-01-23T18:25:07.631" v="1797"/>
          <ac:spMkLst>
            <pc:docMk/>
            <pc:sldMk cId="2096295326" sldId="454"/>
            <ac:spMk id="59" creationId="{4CFDFB37-4BC7-42C6-915D-A6609139BFE7}"/>
          </ac:spMkLst>
        </pc:spChg>
        <pc:picChg chg="add mod">
          <ac:chgData name="Chittaranjan Hens" userId="6fc03958433e8a43" providerId="LiveId" clId="{309794F8-99CF-4983-9CCF-D5B7BCCE1DF4}" dt="2023-01-23T18:32:00.085" v="1952" actId="26606"/>
          <ac:picMkLst>
            <pc:docMk/>
            <pc:sldMk cId="2096295326" sldId="454"/>
            <ac:picMk id="2" creationId="{671399D3-C83F-C356-7983-E48AE0DEFEB3}"/>
          </ac:picMkLst>
        </pc:picChg>
        <pc:picChg chg="del">
          <ac:chgData name="Chittaranjan Hens" userId="6fc03958433e8a43" providerId="LiveId" clId="{309794F8-99CF-4983-9CCF-D5B7BCCE1DF4}" dt="2023-01-23T18:25:12.477" v="1798" actId="478"/>
          <ac:picMkLst>
            <pc:docMk/>
            <pc:sldMk cId="2096295326" sldId="454"/>
            <ac:picMk id="5" creationId="{14D6F7EF-A5BA-F16D-8468-0A2EEB908589}"/>
          </ac:picMkLst>
        </pc:picChg>
        <pc:picChg chg="add mod">
          <ac:chgData name="Chittaranjan Hens" userId="6fc03958433e8a43" providerId="LiveId" clId="{309794F8-99CF-4983-9CCF-D5B7BCCE1DF4}" dt="2023-01-23T18:32:19.058" v="1955" actId="1076"/>
          <ac:picMkLst>
            <pc:docMk/>
            <pc:sldMk cId="2096295326" sldId="454"/>
            <ac:picMk id="6" creationId="{88D30C67-4EDA-4A5F-6BB4-D7990BA2B7BA}"/>
          </ac:picMkLst>
        </pc:picChg>
      </pc:sldChg>
      <pc:sldChg chg="addSp delSp modSp add mod setBg delDesignElem">
        <pc:chgData name="Chittaranjan Hens" userId="6fc03958433e8a43" providerId="LiveId" clId="{309794F8-99CF-4983-9CCF-D5B7BCCE1DF4}" dt="2023-01-24T19:56:23.207" v="2351" actId="207"/>
        <pc:sldMkLst>
          <pc:docMk/>
          <pc:sldMk cId="3898846860" sldId="454"/>
        </pc:sldMkLst>
        <pc:spChg chg="del">
          <ac:chgData name="Chittaranjan Hens" userId="6fc03958433e8a43" providerId="LiveId" clId="{309794F8-99CF-4983-9CCF-D5B7BCCE1DF4}" dt="2023-01-24T19:51:07.707" v="2219" actId="478"/>
          <ac:spMkLst>
            <pc:docMk/>
            <pc:sldMk cId="3898846860" sldId="454"/>
            <ac:spMk id="3" creationId="{B1B63EEA-3814-D2E4-8D74-017D82834591}"/>
          </ac:spMkLst>
        </pc:spChg>
        <pc:spChg chg="add mod">
          <ac:chgData name="Chittaranjan Hens" userId="6fc03958433e8a43" providerId="LiveId" clId="{309794F8-99CF-4983-9CCF-D5B7BCCE1DF4}" dt="2023-01-24T19:56:23.207" v="2351" actId="207"/>
          <ac:spMkLst>
            <pc:docMk/>
            <pc:sldMk cId="3898846860" sldId="454"/>
            <ac:spMk id="4" creationId="{0CF332D4-7EB5-470D-A0D9-1311272CA63C}"/>
          </ac:spMkLst>
        </pc:spChg>
        <pc:spChg chg="del">
          <ac:chgData name="Chittaranjan Hens" userId="6fc03958433e8a43" providerId="LiveId" clId="{309794F8-99CF-4983-9CCF-D5B7BCCE1DF4}" dt="2023-01-24T19:48:24.918" v="2188"/>
          <ac:spMkLst>
            <pc:docMk/>
            <pc:sldMk cId="3898846860" sldId="454"/>
            <ac:spMk id="12" creationId="{BCED4D40-4B67-4331-AC48-79B82B4A47D8}"/>
          </ac:spMkLst>
        </pc:spChg>
        <pc:spChg chg="del">
          <ac:chgData name="Chittaranjan Hens" userId="6fc03958433e8a43" providerId="LiveId" clId="{309794F8-99CF-4983-9CCF-D5B7BCCE1DF4}" dt="2023-01-24T19:48:24.918" v="2188"/>
          <ac:spMkLst>
            <pc:docMk/>
            <pc:sldMk cId="3898846860" sldId="454"/>
            <ac:spMk id="13" creationId="{670CEDEF-4F34-412E-84EE-329C1E936AF5}"/>
          </ac:spMkLst>
        </pc:spChg>
        <pc:picChg chg="add mod ord">
          <ac:chgData name="Chittaranjan Hens" userId="6fc03958433e8a43" providerId="LiveId" clId="{309794F8-99CF-4983-9CCF-D5B7BCCE1DF4}" dt="2023-01-24T19:51:18.998" v="2222" actId="167"/>
          <ac:picMkLst>
            <pc:docMk/>
            <pc:sldMk cId="3898846860" sldId="454"/>
            <ac:picMk id="5" creationId="{A0620560-6422-52F4-211B-8A7DE3778153}"/>
          </ac:picMkLst>
        </pc:picChg>
      </pc:sldChg>
      <pc:sldChg chg="addSp delSp modSp add mod delAnim modAnim">
        <pc:chgData name="Chittaranjan Hens" userId="6fc03958433e8a43" providerId="LiveId" clId="{309794F8-99CF-4983-9CCF-D5B7BCCE1DF4}" dt="2023-01-25T08:49:24.633" v="2940" actId="27636"/>
        <pc:sldMkLst>
          <pc:docMk/>
          <pc:sldMk cId="1993423980" sldId="455"/>
        </pc:sldMkLst>
        <pc:spChg chg="add mod">
          <ac:chgData name="Chittaranjan Hens" userId="6fc03958433e8a43" providerId="LiveId" clId="{309794F8-99CF-4983-9CCF-D5B7BCCE1DF4}" dt="2023-01-25T08:49:24.559" v="2939" actId="27636"/>
          <ac:spMkLst>
            <pc:docMk/>
            <pc:sldMk cId="1993423980" sldId="455"/>
            <ac:spMk id="1026" creationId="{5418349B-6CCD-27A2-7132-83A9C88B04A6}"/>
          </ac:spMkLst>
        </pc:spChg>
        <pc:spChg chg="add mod">
          <ac:chgData name="Chittaranjan Hens" userId="6fc03958433e8a43" providerId="LiveId" clId="{309794F8-99CF-4983-9CCF-D5B7BCCE1DF4}" dt="2023-01-25T08:49:24.633" v="2940" actId="27636"/>
          <ac:spMkLst>
            <pc:docMk/>
            <pc:sldMk cId="1993423980" sldId="455"/>
            <ac:spMk id="1027" creationId="{6A7098A6-7D30-FD95-E02B-CD1703C8C8D4}"/>
          </ac:spMkLst>
        </pc:spChg>
        <pc:graphicFrameChg chg="del mod replId">
          <ac:chgData name="Chittaranjan Hens" userId="6fc03958433e8a43" providerId="LiveId" clId="{309794F8-99CF-4983-9CCF-D5B7BCCE1DF4}" dt="2023-01-25T08:49:24.253" v="2938"/>
          <ac:graphicFrameMkLst>
            <pc:docMk/>
            <pc:sldMk cId="1993423980" sldId="455"/>
            <ac:graphicFrameMk id="3" creationId="{5418349B-6CCD-27A2-7132-83A9C88B04A6}"/>
          </ac:graphicFrameMkLst>
        </pc:graphicFrameChg>
        <pc:graphicFrameChg chg="del mod replId">
          <ac:chgData name="Chittaranjan Hens" userId="6fc03958433e8a43" providerId="LiveId" clId="{309794F8-99CF-4983-9CCF-D5B7BCCE1DF4}" dt="2023-01-25T08:49:24.253" v="2938"/>
          <ac:graphicFrameMkLst>
            <pc:docMk/>
            <pc:sldMk cId="1993423980" sldId="455"/>
            <ac:graphicFrameMk id="7" creationId="{6A7098A6-7D30-FD95-E02B-CD1703C8C8D4}"/>
          </ac:graphicFrameMkLst>
        </pc:graphicFrameChg>
      </pc:sldChg>
      <pc:sldChg chg="addSp delSp modSp add mod delAnim modAnim">
        <pc:chgData name="Chittaranjan Hens" userId="6fc03958433e8a43" providerId="LiveId" clId="{309794F8-99CF-4983-9CCF-D5B7BCCE1DF4}" dt="2023-01-24T10:01:51.368" v="2125"/>
        <pc:sldMkLst>
          <pc:docMk/>
          <pc:sldMk cId="1476625480" sldId="456"/>
        </pc:sldMkLst>
        <pc:spChg chg="add del mod">
          <ac:chgData name="Chittaranjan Hens" userId="6fc03958433e8a43" providerId="LiveId" clId="{309794F8-99CF-4983-9CCF-D5B7BCCE1DF4}" dt="2023-01-24T09:53:34.213" v="2005" actId="478"/>
          <ac:spMkLst>
            <pc:docMk/>
            <pc:sldMk cId="1476625480" sldId="456"/>
            <ac:spMk id="3" creationId="{12499455-0625-C0FE-66F0-68298105282F}"/>
          </ac:spMkLst>
        </pc:spChg>
        <pc:spChg chg="add mod">
          <ac:chgData name="Chittaranjan Hens" userId="6fc03958433e8a43" providerId="LiveId" clId="{309794F8-99CF-4983-9CCF-D5B7BCCE1DF4}" dt="2023-01-24T09:59:18.433" v="2099" actId="2711"/>
          <ac:spMkLst>
            <pc:docMk/>
            <pc:sldMk cId="1476625480" sldId="456"/>
            <ac:spMk id="7" creationId="{55B8DA59-3337-404E-DA2F-B1D28B8AFE7A}"/>
          </ac:spMkLst>
        </pc:spChg>
        <pc:spChg chg="add mod">
          <ac:chgData name="Chittaranjan Hens" userId="6fc03958433e8a43" providerId="LiveId" clId="{309794F8-99CF-4983-9CCF-D5B7BCCE1DF4}" dt="2023-01-24T10:00:50.091" v="2119" actId="1076"/>
          <ac:spMkLst>
            <pc:docMk/>
            <pc:sldMk cId="1476625480" sldId="456"/>
            <ac:spMk id="10" creationId="{3B7B14BB-B9A4-652C-CD75-E94E0ACFE27D}"/>
          </ac:spMkLst>
        </pc:spChg>
        <pc:spChg chg="add del mod">
          <ac:chgData name="Chittaranjan Hens" userId="6fc03958433e8a43" providerId="LiveId" clId="{309794F8-99CF-4983-9CCF-D5B7BCCE1DF4}" dt="2023-01-24T09:55:16.885" v="2032" actId="478"/>
          <ac:spMkLst>
            <pc:docMk/>
            <pc:sldMk cId="1476625480" sldId="456"/>
            <ac:spMk id="15364" creationId="{5E4F72E5-FA0E-E845-58B8-5FC7663CD135}"/>
          </ac:spMkLst>
        </pc:spChg>
        <pc:picChg chg="del">
          <ac:chgData name="Chittaranjan Hens" userId="6fc03958433e8a43" providerId="LiveId" clId="{309794F8-99CF-4983-9CCF-D5B7BCCE1DF4}" dt="2023-01-24T09:53:25.300" v="2003" actId="478"/>
          <ac:picMkLst>
            <pc:docMk/>
            <pc:sldMk cId="1476625480" sldId="456"/>
            <ac:picMk id="4" creationId="{91828DB6-C0C5-38B4-46CE-8406575E5BEC}"/>
          </ac:picMkLst>
        </pc:picChg>
        <pc:picChg chg="add del mod">
          <ac:chgData name="Chittaranjan Hens" userId="6fc03958433e8a43" providerId="LiveId" clId="{309794F8-99CF-4983-9CCF-D5B7BCCE1DF4}" dt="2023-01-24T09:59:52.959" v="2103" actId="478"/>
          <ac:picMkLst>
            <pc:docMk/>
            <pc:sldMk cId="1476625480" sldId="456"/>
            <ac:picMk id="8" creationId="{BE1CE5CF-988F-F194-76FD-F27CB9C83D25}"/>
          </ac:picMkLst>
        </pc:picChg>
        <pc:picChg chg="add del">
          <ac:chgData name="Chittaranjan Hens" userId="6fc03958433e8a43" providerId="LiveId" clId="{309794F8-99CF-4983-9CCF-D5B7BCCE1DF4}" dt="2023-01-24T09:53:37.800" v="2006" actId="478"/>
          <ac:picMkLst>
            <pc:docMk/>
            <pc:sldMk cId="1476625480" sldId="456"/>
            <ac:picMk id="15365" creationId="{BB70CC81-CDEC-6468-70F6-B5A468C674BE}"/>
          </ac:picMkLst>
        </pc:picChg>
        <pc:picChg chg="add del">
          <ac:chgData name="Chittaranjan Hens" userId="6fc03958433e8a43" providerId="LiveId" clId="{309794F8-99CF-4983-9CCF-D5B7BCCE1DF4}" dt="2023-01-24T09:53:42.209" v="2007" actId="478"/>
          <ac:picMkLst>
            <pc:docMk/>
            <pc:sldMk cId="1476625480" sldId="456"/>
            <ac:picMk id="15366" creationId="{6359C088-DE50-7859-4D60-3CCAA704999F}"/>
          </ac:picMkLst>
        </pc:picChg>
      </pc:sldChg>
      <pc:sldChg chg="add del">
        <pc:chgData name="Chittaranjan Hens" userId="6fc03958433e8a43" providerId="LiveId" clId="{309794F8-99CF-4983-9CCF-D5B7BCCE1DF4}" dt="2023-01-23T18:28:30.838" v="1835"/>
        <pc:sldMkLst>
          <pc:docMk/>
          <pc:sldMk cId="2001045121" sldId="456"/>
        </pc:sldMkLst>
      </pc:sldChg>
      <pc:sldChg chg="delSp add del mod delAnim">
        <pc:chgData name="Chittaranjan Hens" userId="6fc03958433e8a43" providerId="LiveId" clId="{309794F8-99CF-4983-9CCF-D5B7BCCE1DF4}" dt="2023-01-24T10:03:31.927" v="2136" actId="47"/>
        <pc:sldMkLst>
          <pc:docMk/>
          <pc:sldMk cId="4171159373" sldId="457"/>
        </pc:sldMkLst>
        <pc:picChg chg="del">
          <ac:chgData name="Chittaranjan Hens" userId="6fc03958433e8a43" providerId="LiveId" clId="{309794F8-99CF-4983-9CCF-D5B7BCCE1DF4}" dt="2023-01-24T10:02:18.651" v="2127" actId="21"/>
          <ac:picMkLst>
            <pc:docMk/>
            <pc:sldMk cId="4171159373" sldId="457"/>
            <ac:picMk id="8" creationId="{BE1CE5CF-988F-F194-76FD-F27CB9C83D25}"/>
          </ac:picMkLst>
        </pc:picChg>
      </pc:sldChg>
      <pc:sldChg chg="addSp modSp add modAnim">
        <pc:chgData name="Chittaranjan Hens" userId="6fc03958433e8a43" providerId="LiveId" clId="{309794F8-99CF-4983-9CCF-D5B7BCCE1DF4}" dt="2023-01-24T10:02:31.411" v="2130"/>
        <pc:sldMkLst>
          <pc:docMk/>
          <pc:sldMk cId="2108324488" sldId="458"/>
        </pc:sldMkLst>
        <pc:picChg chg="add mod">
          <ac:chgData name="Chittaranjan Hens" userId="6fc03958433e8a43" providerId="LiveId" clId="{309794F8-99CF-4983-9CCF-D5B7BCCE1DF4}" dt="2023-01-24T10:02:24.301" v="2128"/>
          <ac:picMkLst>
            <pc:docMk/>
            <pc:sldMk cId="2108324488" sldId="458"/>
            <ac:picMk id="3" creationId="{01755713-4295-C11D-1D52-1786951E815E}"/>
          </ac:picMkLst>
        </pc:picChg>
      </pc:sldChg>
      <pc:sldChg chg="addSp delSp modSp add del mod">
        <pc:chgData name="Chittaranjan Hens" userId="6fc03958433e8a43" providerId="LiveId" clId="{309794F8-99CF-4983-9CCF-D5B7BCCE1DF4}" dt="2023-01-24T10:06:24.727" v="2164" actId="47"/>
        <pc:sldMkLst>
          <pc:docMk/>
          <pc:sldMk cId="792408679" sldId="459"/>
        </pc:sldMkLst>
        <pc:spChg chg="add del mod">
          <ac:chgData name="Chittaranjan Hens" userId="6fc03958433e8a43" providerId="LiveId" clId="{309794F8-99CF-4983-9CCF-D5B7BCCE1DF4}" dt="2023-01-24T10:05:14.345" v="2150" actId="478"/>
          <ac:spMkLst>
            <pc:docMk/>
            <pc:sldMk cId="792408679" sldId="459"/>
            <ac:spMk id="4" creationId="{EADAA6FC-1CC8-8CA7-15F2-2EC722F55066}"/>
          </ac:spMkLst>
        </pc:spChg>
        <pc:spChg chg="del">
          <ac:chgData name="Chittaranjan Hens" userId="6fc03958433e8a43" providerId="LiveId" clId="{309794F8-99CF-4983-9CCF-D5B7BCCE1DF4}" dt="2023-01-24T10:05:09.960" v="2149" actId="478"/>
          <ac:spMkLst>
            <pc:docMk/>
            <pc:sldMk cId="792408679" sldId="459"/>
            <ac:spMk id="7174" creationId="{59DF6C80-8439-BAB9-2BE8-D3F89DFDBF86}"/>
          </ac:spMkLst>
        </pc:spChg>
        <pc:graphicFrameChg chg="del">
          <ac:chgData name="Chittaranjan Hens" userId="6fc03958433e8a43" providerId="LiveId" clId="{309794F8-99CF-4983-9CCF-D5B7BCCE1DF4}" dt="2023-01-24T10:05:16.439" v="2151" actId="478"/>
          <ac:graphicFrameMkLst>
            <pc:docMk/>
            <pc:sldMk cId="792408679" sldId="459"/>
            <ac:graphicFrameMk id="7170" creationId="{49BB6D19-C2B4-E573-97DB-2847AF60103B}"/>
          </ac:graphicFrameMkLst>
        </pc:graphicFrameChg>
      </pc:sldChg>
      <pc:sldChg chg="addSp delSp modSp add del mod delAnim modAnim">
        <pc:chgData name="Chittaranjan Hens" userId="6fc03958433e8a43" providerId="LiveId" clId="{309794F8-99CF-4983-9CCF-D5B7BCCE1DF4}" dt="2023-01-24T10:04:52.987" v="2147" actId="47"/>
        <pc:sldMkLst>
          <pc:docMk/>
          <pc:sldMk cId="2723378154" sldId="459"/>
        </pc:sldMkLst>
        <pc:spChg chg="add mod">
          <ac:chgData name="Chittaranjan Hens" userId="6fc03958433e8a43" providerId="LiveId" clId="{309794F8-99CF-4983-9CCF-D5B7BCCE1DF4}" dt="2023-01-24T10:04:25.576" v="2146"/>
          <ac:spMkLst>
            <pc:docMk/>
            <pc:sldMk cId="2723378154" sldId="459"/>
            <ac:spMk id="2" creationId="{7BDB5EE1-968A-96E2-71D1-7434B62A6DC2}"/>
          </ac:spMkLst>
        </pc:spChg>
        <pc:spChg chg="del mod">
          <ac:chgData name="Chittaranjan Hens" userId="6fc03958433e8a43" providerId="LiveId" clId="{309794F8-99CF-4983-9CCF-D5B7BCCE1DF4}" dt="2023-01-24T10:03:46.398" v="2137"/>
          <ac:spMkLst>
            <pc:docMk/>
            <pc:sldMk cId="2723378154" sldId="459"/>
            <ac:spMk id="16388" creationId="{5B81B28D-BB63-5C7F-D14A-92F0B7F80F97}"/>
          </ac:spMkLst>
        </pc:spChg>
        <pc:picChg chg="del">
          <ac:chgData name="Chittaranjan Hens" userId="6fc03958433e8a43" providerId="LiveId" clId="{309794F8-99CF-4983-9CCF-D5B7BCCE1DF4}" dt="2023-01-24T10:03:01.554" v="2132" actId="478"/>
          <ac:picMkLst>
            <pc:docMk/>
            <pc:sldMk cId="2723378154" sldId="459"/>
            <ac:picMk id="3" creationId="{D866B1AD-A0BA-4447-4035-784B4AFF2E08}"/>
          </ac:picMkLst>
        </pc:picChg>
        <pc:picChg chg="del">
          <ac:chgData name="Chittaranjan Hens" userId="6fc03958433e8a43" providerId="LiveId" clId="{309794F8-99CF-4983-9CCF-D5B7BCCE1DF4}" dt="2023-01-24T10:03:04.884" v="2133" actId="478"/>
          <ac:picMkLst>
            <pc:docMk/>
            <pc:sldMk cId="2723378154" sldId="459"/>
            <ac:picMk id="16389" creationId="{85398DBF-CD2B-6ED7-6C89-EE31027BC42A}"/>
          </ac:picMkLst>
        </pc:picChg>
        <pc:picChg chg="del">
          <ac:chgData name="Chittaranjan Hens" userId="6fc03958433e8a43" providerId="LiveId" clId="{309794F8-99CF-4983-9CCF-D5B7BCCE1DF4}" dt="2023-01-24T10:03:04.884" v="2133" actId="478"/>
          <ac:picMkLst>
            <pc:docMk/>
            <pc:sldMk cId="2723378154" sldId="459"/>
            <ac:picMk id="16390" creationId="{A43CE7D8-7769-F657-0E31-055C2E52BA90}"/>
          </ac:picMkLst>
        </pc:picChg>
      </pc:sldChg>
      <pc:sldChg chg="modSp add mod ord modAnim">
        <pc:chgData name="Chittaranjan Hens" userId="6fc03958433e8a43" providerId="LiveId" clId="{309794F8-99CF-4983-9CCF-D5B7BCCE1DF4}" dt="2023-01-24T18:55:57.355" v="2184" actId="1076"/>
        <pc:sldMkLst>
          <pc:docMk/>
          <pc:sldMk cId="2453110422" sldId="460"/>
        </pc:sldMkLst>
        <pc:spChg chg="mod">
          <ac:chgData name="Chittaranjan Hens" userId="6fc03958433e8a43" providerId="LiveId" clId="{309794F8-99CF-4983-9CCF-D5B7BCCE1DF4}" dt="2023-01-24T10:05:23.732" v="2159" actId="20577"/>
          <ac:spMkLst>
            <pc:docMk/>
            <pc:sldMk cId="2453110422" sldId="460"/>
            <ac:spMk id="5" creationId="{42979068-EB7A-B16F-3F48-8770E9CDE772}"/>
          </ac:spMkLst>
        </pc:spChg>
        <pc:spChg chg="mod">
          <ac:chgData name="Chittaranjan Hens" userId="6fc03958433e8a43" providerId="LiveId" clId="{309794F8-99CF-4983-9CCF-D5B7BCCE1DF4}" dt="2023-01-24T18:55:57.355" v="2184" actId="1076"/>
          <ac:spMkLst>
            <pc:docMk/>
            <pc:sldMk cId="2453110422" sldId="460"/>
            <ac:spMk id="7" creationId="{55B8DA59-3337-404E-DA2F-B1D28B8AFE7A}"/>
          </ac:spMkLst>
        </pc:spChg>
      </pc:sldChg>
      <pc:sldChg chg="addSp delSp modSp add mod">
        <pc:chgData name="Chittaranjan Hens" userId="6fc03958433e8a43" providerId="LiveId" clId="{309794F8-99CF-4983-9CCF-D5B7BCCE1DF4}" dt="2023-01-25T08:49:30.382" v="3012" actId="27636"/>
        <pc:sldMkLst>
          <pc:docMk/>
          <pc:sldMk cId="2606878452" sldId="461"/>
        </pc:sldMkLst>
        <pc:spChg chg="add mod">
          <ac:chgData name="Chittaranjan Hens" userId="6fc03958433e8a43" providerId="LiveId" clId="{309794F8-99CF-4983-9CCF-D5B7BCCE1DF4}" dt="2023-01-25T08:49:30.352" v="3011" actId="27636"/>
          <ac:spMkLst>
            <pc:docMk/>
            <pc:sldMk cId="2606878452" sldId="461"/>
            <ac:spMk id="7170" creationId="{49BB6D19-C2B4-E573-97DB-2847AF60103B}"/>
          </ac:spMkLst>
        </pc:spChg>
        <pc:spChg chg="add mod">
          <ac:chgData name="Chittaranjan Hens" userId="6fc03958433e8a43" providerId="LiveId" clId="{309794F8-99CF-4983-9CCF-D5B7BCCE1DF4}" dt="2023-01-25T08:49:30.382" v="3012" actId="27636"/>
          <ac:spMkLst>
            <pc:docMk/>
            <pc:sldMk cId="2606878452" sldId="461"/>
            <ac:spMk id="7171" creationId="{B3C0C4C9-C99C-D3BC-4D50-BEA80BF6AD93}"/>
          </ac:spMkLst>
        </pc:spChg>
        <pc:graphicFrameChg chg="del mod replId">
          <ac:chgData name="Chittaranjan Hens" userId="6fc03958433e8a43" providerId="LiveId" clId="{309794F8-99CF-4983-9CCF-D5B7BCCE1DF4}" dt="2023-01-25T08:49:24.253" v="2938"/>
          <ac:graphicFrameMkLst>
            <pc:docMk/>
            <pc:sldMk cId="2606878452" sldId="461"/>
            <ac:graphicFrameMk id="3" creationId="{49BB6D19-C2B4-E573-97DB-2847AF60103B}"/>
          </ac:graphicFrameMkLst>
        </pc:graphicFrameChg>
        <pc:graphicFrameChg chg="del mod replId">
          <ac:chgData name="Chittaranjan Hens" userId="6fc03958433e8a43" providerId="LiveId" clId="{309794F8-99CF-4983-9CCF-D5B7BCCE1DF4}" dt="2023-01-25T08:49:24.253" v="2938"/>
          <ac:graphicFrameMkLst>
            <pc:docMk/>
            <pc:sldMk cId="2606878452" sldId="461"/>
            <ac:graphicFrameMk id="5" creationId="{B3C0C4C9-C99C-D3BC-4D50-BEA80BF6AD93}"/>
          </ac:graphicFrameMkLst>
        </pc:graphicFrameChg>
        <pc:picChg chg="mod">
          <ac:chgData name="Chittaranjan Hens" userId="6fc03958433e8a43" providerId="LiveId" clId="{309794F8-99CF-4983-9CCF-D5B7BCCE1DF4}" dt="2023-01-24T19:49:41.229" v="2199" actId="1076"/>
          <ac:picMkLst>
            <pc:docMk/>
            <pc:sldMk cId="2606878452" sldId="461"/>
            <ac:picMk id="2" creationId="{35BDBCD2-432B-1444-3675-C8C7B0FD529E}"/>
          </ac:picMkLst>
        </pc:picChg>
      </pc:sldChg>
      <pc:sldChg chg="addSp delSp modSp add mod setBg">
        <pc:chgData name="Chittaranjan Hens" userId="6fc03958433e8a43" providerId="LiveId" clId="{309794F8-99CF-4983-9CCF-D5B7BCCE1DF4}" dt="2023-01-24T20:19:07.726" v="2518" actId="1076"/>
        <pc:sldMkLst>
          <pc:docMk/>
          <pc:sldMk cId="1063074342" sldId="462"/>
        </pc:sldMkLst>
        <pc:spChg chg="mod">
          <ac:chgData name="Chittaranjan Hens" userId="6fc03958433e8a43" providerId="LiveId" clId="{309794F8-99CF-4983-9CCF-D5B7BCCE1DF4}" dt="2023-01-24T19:57:48.302" v="2365" actId="255"/>
          <ac:spMkLst>
            <pc:docMk/>
            <pc:sldMk cId="1063074342" sldId="462"/>
            <ac:spMk id="3" creationId="{B1B63EEA-3814-D2E4-8D74-017D82834591}"/>
          </ac:spMkLst>
        </pc:spChg>
        <pc:spChg chg="add mod">
          <ac:chgData name="Chittaranjan Hens" userId="6fc03958433e8a43" providerId="LiveId" clId="{309794F8-99CF-4983-9CCF-D5B7BCCE1DF4}" dt="2023-01-24T20:18:49.686" v="2514" actId="20577"/>
          <ac:spMkLst>
            <pc:docMk/>
            <pc:sldMk cId="1063074342" sldId="462"/>
            <ac:spMk id="7" creationId="{C388C20A-08FE-A6A7-9C25-A12FC4EAB3BF}"/>
          </ac:spMkLst>
        </pc:spChg>
        <pc:spChg chg="add del">
          <ac:chgData name="Chittaranjan Hens" userId="6fc03958433e8a43" providerId="LiveId" clId="{309794F8-99CF-4983-9CCF-D5B7BCCE1DF4}" dt="2023-01-24T19:51:38.331" v="2224" actId="26606"/>
          <ac:spMkLst>
            <pc:docMk/>
            <pc:sldMk cId="1063074342" sldId="462"/>
            <ac:spMk id="9" creationId="{C1DD1A8A-57D5-4A81-AD04-532B043C5611}"/>
          </ac:spMkLst>
        </pc:spChg>
        <pc:spChg chg="add del">
          <ac:chgData name="Chittaranjan Hens" userId="6fc03958433e8a43" providerId="LiveId" clId="{309794F8-99CF-4983-9CCF-D5B7BCCE1DF4}" dt="2023-01-24T19:51:38.331" v="2224" actId="26606"/>
          <ac:spMkLst>
            <pc:docMk/>
            <pc:sldMk cId="1063074342" sldId="462"/>
            <ac:spMk id="11" creationId="{007891EC-4501-44ED-A8C8-B11B6DB767AB}"/>
          </ac:spMkLst>
        </pc:spChg>
        <pc:picChg chg="del">
          <ac:chgData name="Chittaranjan Hens" userId="6fc03958433e8a43" providerId="LiveId" clId="{309794F8-99CF-4983-9CCF-D5B7BCCE1DF4}" dt="2023-01-24T19:48:31.773" v="2190" actId="478"/>
          <ac:picMkLst>
            <pc:docMk/>
            <pc:sldMk cId="1063074342" sldId="462"/>
            <ac:picMk id="2" creationId="{671399D3-C83F-C356-7983-E48AE0DEFEB3}"/>
          </ac:picMkLst>
        </pc:picChg>
        <pc:picChg chg="add mod ord">
          <ac:chgData name="Chittaranjan Hens" userId="6fc03958433e8a43" providerId="LiveId" clId="{309794F8-99CF-4983-9CCF-D5B7BCCE1DF4}" dt="2023-01-24T19:51:46.582" v="2226" actId="167"/>
          <ac:picMkLst>
            <pc:docMk/>
            <pc:sldMk cId="1063074342" sldId="462"/>
            <ac:picMk id="4" creationId="{BAC19C6E-1362-8D93-CD6A-1AD50E72579F}"/>
          </ac:picMkLst>
        </pc:picChg>
        <pc:picChg chg="add del">
          <ac:chgData name="Chittaranjan Hens" userId="6fc03958433e8a43" providerId="LiveId" clId="{309794F8-99CF-4983-9CCF-D5B7BCCE1DF4}" dt="2023-01-24T19:51:38.331" v="2224" actId="26606"/>
          <ac:picMkLst>
            <pc:docMk/>
            <pc:sldMk cId="1063074342" sldId="462"/>
            <ac:picMk id="5" creationId="{3F11B0C7-FFA4-AFE3-279F-A52F3B7A7C7B}"/>
          </ac:picMkLst>
        </pc:picChg>
        <pc:picChg chg="add del mod">
          <ac:chgData name="Chittaranjan Hens" userId="6fc03958433e8a43" providerId="LiveId" clId="{309794F8-99CF-4983-9CCF-D5B7BCCE1DF4}" dt="2023-01-24T20:19:05" v="2517" actId="478"/>
          <ac:picMkLst>
            <pc:docMk/>
            <pc:sldMk cId="1063074342" sldId="462"/>
            <ac:picMk id="5" creationId="{E8AAD99E-41C3-5184-26C0-9CAB83C5D3F2}"/>
          </ac:picMkLst>
        </pc:picChg>
        <pc:picChg chg="del mod">
          <ac:chgData name="Chittaranjan Hens" userId="6fc03958433e8a43" providerId="LiveId" clId="{309794F8-99CF-4983-9CCF-D5B7BCCE1DF4}" dt="2023-01-24T19:48:33.707" v="2192" actId="478"/>
          <ac:picMkLst>
            <pc:docMk/>
            <pc:sldMk cId="1063074342" sldId="462"/>
            <ac:picMk id="6" creationId="{88D30C67-4EDA-4A5F-6BB4-D7990BA2B7BA}"/>
          </ac:picMkLst>
        </pc:picChg>
        <pc:picChg chg="add mod">
          <ac:chgData name="Chittaranjan Hens" userId="6fc03958433e8a43" providerId="LiveId" clId="{309794F8-99CF-4983-9CCF-D5B7BCCE1DF4}" dt="2023-01-24T20:19:07.726" v="2518" actId="1076"/>
          <ac:picMkLst>
            <pc:docMk/>
            <pc:sldMk cId="1063074342" sldId="462"/>
            <ac:picMk id="10" creationId="{076E8FB1-1528-B2DB-2C44-5D019842FF7F}"/>
          </ac:picMkLst>
        </pc:picChg>
      </pc:sldChg>
      <pc:sldChg chg="add del">
        <pc:chgData name="Chittaranjan Hens" userId="6fc03958433e8a43" providerId="LiveId" clId="{309794F8-99CF-4983-9CCF-D5B7BCCE1DF4}" dt="2023-01-24T20:18:12.947" v="2463" actId="47"/>
        <pc:sldMkLst>
          <pc:docMk/>
          <pc:sldMk cId="3108516506" sldId="463"/>
        </pc:sldMkLst>
      </pc:sldChg>
      <pc:sldChg chg="addSp delSp modSp add mod modAnim">
        <pc:chgData name="Chittaranjan Hens" userId="6fc03958433e8a43" providerId="LiveId" clId="{309794F8-99CF-4983-9CCF-D5B7BCCE1DF4}" dt="2023-01-24T20:25:10.873" v="2621" actId="20577"/>
        <pc:sldMkLst>
          <pc:docMk/>
          <pc:sldMk cId="4024557567" sldId="464"/>
        </pc:sldMkLst>
        <pc:spChg chg="mod">
          <ac:chgData name="Chittaranjan Hens" userId="6fc03958433e8a43" providerId="LiveId" clId="{309794F8-99CF-4983-9CCF-D5B7BCCE1DF4}" dt="2023-01-24T20:23:41.642" v="2576" actId="14100"/>
          <ac:spMkLst>
            <pc:docMk/>
            <pc:sldMk cId="4024557567" sldId="464"/>
            <ac:spMk id="3" creationId="{B1B63EEA-3814-D2E4-8D74-017D82834591}"/>
          </ac:spMkLst>
        </pc:spChg>
        <pc:spChg chg="add del">
          <ac:chgData name="Chittaranjan Hens" userId="6fc03958433e8a43" providerId="LiveId" clId="{309794F8-99CF-4983-9CCF-D5B7BCCE1DF4}" dt="2023-01-24T20:15:46.238" v="2426" actId="22"/>
          <ac:spMkLst>
            <pc:docMk/>
            <pc:sldMk cId="4024557567" sldId="464"/>
            <ac:spMk id="5" creationId="{4332CA83-75DD-FB16-6B71-723FA69941FF}"/>
          </ac:spMkLst>
        </pc:spChg>
        <pc:spChg chg="del">
          <ac:chgData name="Chittaranjan Hens" userId="6fc03958433e8a43" providerId="LiveId" clId="{309794F8-99CF-4983-9CCF-D5B7BCCE1DF4}" dt="2023-01-24T20:15:20.918" v="2421" actId="478"/>
          <ac:spMkLst>
            <pc:docMk/>
            <pc:sldMk cId="4024557567" sldId="464"/>
            <ac:spMk id="7" creationId="{C388C20A-08FE-A6A7-9C25-A12FC4EAB3BF}"/>
          </ac:spMkLst>
        </pc:spChg>
        <pc:spChg chg="add mod">
          <ac:chgData name="Chittaranjan Hens" userId="6fc03958433e8a43" providerId="LiveId" clId="{309794F8-99CF-4983-9CCF-D5B7BCCE1DF4}" dt="2023-01-24T20:25:10.873" v="2621" actId="20577"/>
          <ac:spMkLst>
            <pc:docMk/>
            <pc:sldMk cId="4024557567" sldId="464"/>
            <ac:spMk id="8" creationId="{4AD801FA-1237-1486-4D38-6F3EAE5EE2D5}"/>
          </ac:spMkLst>
        </pc:spChg>
        <pc:spChg chg="add del mod">
          <ac:chgData name="Chittaranjan Hens" userId="6fc03958433e8a43" providerId="LiveId" clId="{309794F8-99CF-4983-9CCF-D5B7BCCE1DF4}" dt="2023-01-24T20:23:37.306" v="2575" actId="478"/>
          <ac:spMkLst>
            <pc:docMk/>
            <pc:sldMk cId="4024557567" sldId="464"/>
            <ac:spMk id="9" creationId="{8CB86C75-C537-5672-90C6-81A8C2069170}"/>
          </ac:spMkLst>
        </pc:spChg>
        <pc:picChg chg="del">
          <ac:chgData name="Chittaranjan Hens" userId="6fc03958433e8a43" providerId="LiveId" clId="{309794F8-99CF-4983-9CCF-D5B7BCCE1DF4}" dt="2023-01-24T20:15:22.600" v="2422" actId="478"/>
          <ac:picMkLst>
            <pc:docMk/>
            <pc:sldMk cId="4024557567" sldId="464"/>
            <ac:picMk id="10" creationId="{076E8FB1-1528-B2DB-2C44-5D019842FF7F}"/>
          </ac:picMkLst>
        </pc:picChg>
      </pc:sldChg>
      <pc:sldChg chg="modSp add mod">
        <pc:chgData name="Chittaranjan Hens" userId="6fc03958433e8a43" providerId="LiveId" clId="{309794F8-99CF-4983-9CCF-D5B7BCCE1DF4}" dt="2023-01-24T20:18:59.144" v="2516" actId="1076"/>
        <pc:sldMkLst>
          <pc:docMk/>
          <pc:sldMk cId="2325569822" sldId="465"/>
        </pc:sldMkLst>
        <pc:picChg chg="mod">
          <ac:chgData name="Chittaranjan Hens" userId="6fc03958433e8a43" providerId="LiveId" clId="{309794F8-99CF-4983-9CCF-D5B7BCCE1DF4}" dt="2023-01-24T20:18:59.144" v="2516" actId="1076"/>
          <ac:picMkLst>
            <pc:docMk/>
            <pc:sldMk cId="2325569822" sldId="465"/>
            <ac:picMk id="10" creationId="{076E8FB1-1528-B2DB-2C44-5D019842FF7F}"/>
          </ac:picMkLst>
        </pc:picChg>
      </pc:sldChg>
      <pc:sldChg chg="addSp delSp modSp add mod delAnim">
        <pc:chgData name="Chittaranjan Hens" userId="6fc03958433e8a43" providerId="LiveId" clId="{309794F8-99CF-4983-9CCF-D5B7BCCE1DF4}" dt="2023-01-24T20:27:26.916" v="2628" actId="313"/>
        <pc:sldMkLst>
          <pc:docMk/>
          <pc:sldMk cId="452374109" sldId="466"/>
        </pc:sldMkLst>
        <pc:spChg chg="add mod">
          <ac:chgData name="Chittaranjan Hens" userId="6fc03958433e8a43" providerId="LiveId" clId="{309794F8-99CF-4983-9CCF-D5B7BCCE1DF4}" dt="2023-01-24T20:27:26.916" v="2628" actId="313"/>
          <ac:spMkLst>
            <pc:docMk/>
            <pc:sldMk cId="452374109" sldId="466"/>
            <ac:spMk id="2" creationId="{8EFBF971-A446-CBB4-16FA-5E2E2C5903F0}"/>
          </ac:spMkLst>
        </pc:spChg>
        <pc:spChg chg="del">
          <ac:chgData name="Chittaranjan Hens" userId="6fc03958433e8a43" providerId="LiveId" clId="{309794F8-99CF-4983-9CCF-D5B7BCCE1DF4}" dt="2023-01-24T20:23:56.947" v="2578" actId="478"/>
          <ac:spMkLst>
            <pc:docMk/>
            <pc:sldMk cId="452374109" sldId="466"/>
            <ac:spMk id="3" creationId="{B1B63EEA-3814-D2E4-8D74-017D82834591}"/>
          </ac:spMkLst>
        </pc:spChg>
        <pc:spChg chg="del mod">
          <ac:chgData name="Chittaranjan Hens" userId="6fc03958433e8a43" providerId="LiveId" clId="{309794F8-99CF-4983-9CCF-D5B7BCCE1DF4}" dt="2023-01-24T20:26:07.721" v="2622" actId="478"/>
          <ac:spMkLst>
            <pc:docMk/>
            <pc:sldMk cId="452374109" sldId="466"/>
            <ac:spMk id="8" creationId="{4AD801FA-1237-1486-4D38-6F3EAE5EE2D5}"/>
          </ac:spMkLst>
        </pc:spChg>
        <pc:picChg chg="mod">
          <ac:chgData name="Chittaranjan Hens" userId="6fc03958433e8a43" providerId="LiveId" clId="{309794F8-99CF-4983-9CCF-D5B7BCCE1DF4}" dt="2023-01-24T20:24:01.434" v="2580" actId="1076"/>
          <ac:picMkLst>
            <pc:docMk/>
            <pc:sldMk cId="452374109" sldId="466"/>
            <ac:picMk id="4" creationId="{BAC19C6E-1362-8D93-CD6A-1AD50E72579F}"/>
          </ac:picMkLst>
        </pc:picChg>
        <pc:picChg chg="add mod">
          <ac:chgData name="Chittaranjan Hens" userId="6fc03958433e8a43" providerId="LiveId" clId="{309794F8-99CF-4983-9CCF-D5B7BCCE1DF4}" dt="2023-01-24T20:26:11.141" v="2624" actId="1076"/>
          <ac:picMkLst>
            <pc:docMk/>
            <pc:sldMk cId="452374109" sldId="466"/>
            <ac:picMk id="6" creationId="{A6F95F7C-59CF-6E25-83CE-D6AA0DC5829B}"/>
          </ac:picMkLst>
        </pc:picChg>
        <pc:picChg chg="add mod">
          <ac:chgData name="Chittaranjan Hens" userId="6fc03958433e8a43" providerId="LiveId" clId="{309794F8-99CF-4983-9CCF-D5B7BCCE1DF4}" dt="2023-01-24T20:26:48.945" v="2626" actId="1076"/>
          <ac:picMkLst>
            <pc:docMk/>
            <pc:sldMk cId="452374109" sldId="466"/>
            <ac:picMk id="9" creationId="{EE5F6FE1-0549-EBF2-2413-DB26F61B8D29}"/>
          </ac:picMkLst>
        </pc:picChg>
      </pc:sldChg>
      <pc:sldChg chg="addSp modSp add mod">
        <pc:chgData name="Chittaranjan Hens" userId="6fc03958433e8a43" providerId="LiveId" clId="{309794F8-99CF-4983-9CCF-D5B7BCCE1DF4}" dt="2023-01-24T20:28:01.393" v="2636" actId="14100"/>
        <pc:sldMkLst>
          <pc:docMk/>
          <pc:sldMk cId="1160093022" sldId="467"/>
        </pc:sldMkLst>
        <pc:spChg chg="mod">
          <ac:chgData name="Chittaranjan Hens" userId="6fc03958433e8a43" providerId="LiveId" clId="{309794F8-99CF-4983-9CCF-D5B7BCCE1DF4}" dt="2023-01-24T20:27:36.418" v="2629" actId="313"/>
          <ac:spMkLst>
            <pc:docMk/>
            <pc:sldMk cId="1160093022" sldId="467"/>
            <ac:spMk id="2" creationId="{8EFBF971-A446-CBB4-16FA-5E2E2C5903F0}"/>
          </ac:spMkLst>
        </pc:spChg>
        <pc:picChg chg="add mod">
          <ac:chgData name="Chittaranjan Hens" userId="6fc03958433e8a43" providerId="LiveId" clId="{309794F8-99CF-4983-9CCF-D5B7BCCE1DF4}" dt="2023-01-24T20:28:01.393" v="2636" actId="14100"/>
          <ac:picMkLst>
            <pc:docMk/>
            <pc:sldMk cId="1160093022" sldId="467"/>
            <ac:picMk id="5" creationId="{6E0431AD-3FE6-FA3F-23D2-05223327FC74}"/>
          </ac:picMkLst>
        </pc:picChg>
        <pc:picChg chg="mod">
          <ac:chgData name="Chittaranjan Hens" userId="6fc03958433e8a43" providerId="LiveId" clId="{309794F8-99CF-4983-9CCF-D5B7BCCE1DF4}" dt="2023-01-24T20:27:44.806" v="2631" actId="14100"/>
          <ac:picMkLst>
            <pc:docMk/>
            <pc:sldMk cId="1160093022" sldId="467"/>
            <ac:picMk id="9" creationId="{EE5F6FE1-0549-EBF2-2413-DB26F61B8D29}"/>
          </ac:picMkLst>
        </pc:picChg>
      </pc:sldChg>
      <pc:sldChg chg="addSp delSp modSp add mod">
        <pc:chgData name="Chittaranjan Hens" userId="6fc03958433e8a43" providerId="LiveId" clId="{309794F8-99CF-4983-9CCF-D5B7BCCE1DF4}" dt="2023-01-24T20:31:02.667" v="2663" actId="478"/>
        <pc:sldMkLst>
          <pc:docMk/>
          <pc:sldMk cId="1498014708" sldId="468"/>
        </pc:sldMkLst>
        <pc:spChg chg="mod">
          <ac:chgData name="Chittaranjan Hens" userId="6fc03958433e8a43" providerId="LiveId" clId="{309794F8-99CF-4983-9CCF-D5B7BCCE1DF4}" dt="2023-01-24T20:28:30.634" v="2648" actId="20577"/>
          <ac:spMkLst>
            <pc:docMk/>
            <pc:sldMk cId="1498014708" sldId="468"/>
            <ac:spMk id="2" creationId="{8EFBF971-A446-CBB4-16FA-5E2E2C5903F0}"/>
          </ac:spMkLst>
        </pc:spChg>
        <pc:picChg chg="del">
          <ac:chgData name="Chittaranjan Hens" userId="6fc03958433e8a43" providerId="LiveId" clId="{309794F8-99CF-4983-9CCF-D5B7BCCE1DF4}" dt="2023-01-24T20:28:12.707" v="2638" actId="478"/>
          <ac:picMkLst>
            <pc:docMk/>
            <pc:sldMk cId="1498014708" sldId="468"/>
            <ac:picMk id="5" creationId="{6E0431AD-3FE6-FA3F-23D2-05223327FC74}"/>
          </ac:picMkLst>
        </pc:picChg>
        <pc:picChg chg="del">
          <ac:chgData name="Chittaranjan Hens" userId="6fc03958433e8a43" providerId="LiveId" clId="{309794F8-99CF-4983-9CCF-D5B7BCCE1DF4}" dt="2023-01-24T20:28:12.707" v="2638" actId="478"/>
          <ac:picMkLst>
            <pc:docMk/>
            <pc:sldMk cId="1498014708" sldId="468"/>
            <ac:picMk id="6" creationId="{A6F95F7C-59CF-6E25-83CE-D6AA0DC5829B}"/>
          </ac:picMkLst>
        </pc:picChg>
        <pc:picChg chg="add mod">
          <ac:chgData name="Chittaranjan Hens" userId="6fc03958433e8a43" providerId="LiveId" clId="{309794F8-99CF-4983-9CCF-D5B7BCCE1DF4}" dt="2023-01-24T20:28:59.138" v="2652" actId="14100"/>
          <ac:picMkLst>
            <pc:docMk/>
            <pc:sldMk cId="1498014708" sldId="468"/>
            <ac:picMk id="7" creationId="{0BD61938-BC3E-5AFD-C1B0-63E0FE446E5A}"/>
          </ac:picMkLst>
        </pc:picChg>
        <pc:picChg chg="del">
          <ac:chgData name="Chittaranjan Hens" userId="6fc03958433e8a43" providerId="LiveId" clId="{309794F8-99CF-4983-9CCF-D5B7BCCE1DF4}" dt="2023-01-24T20:28:12.707" v="2638" actId="478"/>
          <ac:picMkLst>
            <pc:docMk/>
            <pc:sldMk cId="1498014708" sldId="468"/>
            <ac:picMk id="9" creationId="{EE5F6FE1-0549-EBF2-2413-DB26F61B8D29}"/>
          </ac:picMkLst>
        </pc:picChg>
        <pc:picChg chg="add del mod">
          <ac:chgData name="Chittaranjan Hens" userId="6fc03958433e8a43" providerId="LiveId" clId="{309794F8-99CF-4983-9CCF-D5B7BCCE1DF4}" dt="2023-01-24T20:31:02.667" v="2663" actId="478"/>
          <ac:picMkLst>
            <pc:docMk/>
            <pc:sldMk cId="1498014708" sldId="468"/>
            <ac:picMk id="10" creationId="{C3354012-69D7-CE57-9528-EEEAF5E35D4D}"/>
          </ac:picMkLst>
        </pc:picChg>
        <pc:picChg chg="add del mod">
          <ac:chgData name="Chittaranjan Hens" userId="6fc03958433e8a43" providerId="LiveId" clId="{309794F8-99CF-4983-9CCF-D5B7BCCE1DF4}" dt="2023-01-24T20:31:02.667" v="2663" actId="478"/>
          <ac:picMkLst>
            <pc:docMk/>
            <pc:sldMk cId="1498014708" sldId="468"/>
            <ac:picMk id="12" creationId="{C2C534FE-5A28-B011-E912-C7B20398AD4B}"/>
          </ac:picMkLst>
        </pc:picChg>
      </pc:sldChg>
      <pc:sldChg chg="add del">
        <pc:chgData name="Chittaranjan Hens" userId="6fc03958433e8a43" providerId="LiveId" clId="{309794F8-99CF-4983-9CCF-D5B7BCCE1DF4}" dt="2023-01-24T20:27:48.052" v="2633"/>
        <pc:sldMkLst>
          <pc:docMk/>
          <pc:sldMk cId="4263020196" sldId="468"/>
        </pc:sldMkLst>
      </pc:sldChg>
      <pc:sldChg chg="delSp add mod">
        <pc:chgData name="Chittaranjan Hens" userId="6fc03958433e8a43" providerId="LiveId" clId="{309794F8-99CF-4983-9CCF-D5B7BCCE1DF4}" dt="2023-01-24T20:31:13.855" v="2665" actId="478"/>
        <pc:sldMkLst>
          <pc:docMk/>
          <pc:sldMk cId="2423768226" sldId="469"/>
        </pc:sldMkLst>
        <pc:picChg chg="del">
          <ac:chgData name="Chittaranjan Hens" userId="6fc03958433e8a43" providerId="LiveId" clId="{309794F8-99CF-4983-9CCF-D5B7BCCE1DF4}" dt="2023-01-24T20:31:13.855" v="2665" actId="478"/>
          <ac:picMkLst>
            <pc:docMk/>
            <pc:sldMk cId="2423768226" sldId="469"/>
            <ac:picMk id="12" creationId="{C2C534FE-5A28-B011-E912-C7B20398AD4B}"/>
          </ac:picMkLst>
        </pc:picChg>
      </pc:sldChg>
      <pc:sldChg chg="addSp modSp add mod modAnim">
        <pc:chgData name="Chittaranjan Hens" userId="6fc03958433e8a43" providerId="LiveId" clId="{309794F8-99CF-4983-9CCF-D5B7BCCE1DF4}" dt="2023-01-24T20:32:35.790" v="2677" actId="1076"/>
        <pc:sldMkLst>
          <pc:docMk/>
          <pc:sldMk cId="1626102158" sldId="470"/>
        </pc:sldMkLst>
        <pc:picChg chg="add mod">
          <ac:chgData name="Chittaranjan Hens" userId="6fc03958433e8a43" providerId="LiveId" clId="{309794F8-99CF-4983-9CCF-D5B7BCCE1DF4}" dt="2023-01-24T20:32:35.790" v="2677" actId="1076"/>
          <ac:picMkLst>
            <pc:docMk/>
            <pc:sldMk cId="1626102158" sldId="470"/>
            <ac:picMk id="5" creationId="{63F953E1-C1E0-E71C-D6AC-A83AD09062FF}"/>
          </ac:picMkLst>
        </pc:picChg>
        <pc:picChg chg="mod">
          <ac:chgData name="Chittaranjan Hens" userId="6fc03958433e8a43" providerId="LiveId" clId="{309794F8-99CF-4983-9CCF-D5B7BCCE1DF4}" dt="2023-01-24T20:31:53.440" v="2672" actId="1035"/>
          <ac:picMkLst>
            <pc:docMk/>
            <pc:sldMk cId="1626102158" sldId="470"/>
            <ac:picMk id="10" creationId="{C3354012-69D7-CE57-9528-EEEAF5E35D4D}"/>
          </ac:picMkLst>
        </pc:picChg>
        <pc:picChg chg="mod">
          <ac:chgData name="Chittaranjan Hens" userId="6fc03958433e8a43" providerId="LiveId" clId="{309794F8-99CF-4983-9CCF-D5B7BCCE1DF4}" dt="2023-01-24T20:31:49.760" v="2668" actId="14100"/>
          <ac:picMkLst>
            <pc:docMk/>
            <pc:sldMk cId="1626102158" sldId="470"/>
            <ac:picMk id="12" creationId="{C2C534FE-5A28-B011-E912-C7B20398AD4B}"/>
          </ac:picMkLst>
        </pc:picChg>
      </pc:sldChg>
      <pc:sldChg chg="addSp delSp modSp add mod delAnim">
        <pc:chgData name="Chittaranjan Hens" userId="6fc03958433e8a43" providerId="LiveId" clId="{309794F8-99CF-4983-9CCF-D5B7BCCE1DF4}" dt="2023-01-24T20:34:27.940" v="2687" actId="22"/>
        <pc:sldMkLst>
          <pc:docMk/>
          <pc:sldMk cId="2207851321" sldId="471"/>
        </pc:sldMkLst>
        <pc:spChg chg="mod">
          <ac:chgData name="Chittaranjan Hens" userId="6fc03958433e8a43" providerId="LiveId" clId="{309794F8-99CF-4983-9CCF-D5B7BCCE1DF4}" dt="2023-01-24T20:34:16.742" v="2684" actId="1076"/>
          <ac:spMkLst>
            <pc:docMk/>
            <pc:sldMk cId="2207851321" sldId="471"/>
            <ac:spMk id="2" creationId="{8EFBF971-A446-CBB4-16FA-5E2E2C5903F0}"/>
          </ac:spMkLst>
        </pc:spChg>
        <pc:picChg chg="del">
          <ac:chgData name="Chittaranjan Hens" userId="6fc03958433e8a43" providerId="LiveId" clId="{309794F8-99CF-4983-9CCF-D5B7BCCE1DF4}" dt="2023-01-24T20:34:01.705" v="2679" actId="478"/>
          <ac:picMkLst>
            <pc:docMk/>
            <pc:sldMk cId="2207851321" sldId="471"/>
            <ac:picMk id="5" creationId="{63F953E1-C1E0-E71C-D6AC-A83AD09062FF}"/>
          </ac:picMkLst>
        </pc:picChg>
        <pc:picChg chg="add">
          <ac:chgData name="Chittaranjan Hens" userId="6fc03958433e8a43" providerId="LiveId" clId="{309794F8-99CF-4983-9CCF-D5B7BCCE1DF4}" dt="2023-01-24T20:34:27.940" v="2687" actId="22"/>
          <ac:picMkLst>
            <pc:docMk/>
            <pc:sldMk cId="2207851321" sldId="471"/>
            <ac:picMk id="6" creationId="{79F2D4A3-3352-716C-85E0-09B2FDEC28AB}"/>
          </ac:picMkLst>
        </pc:picChg>
        <pc:picChg chg="del">
          <ac:chgData name="Chittaranjan Hens" userId="6fc03958433e8a43" providerId="LiveId" clId="{309794F8-99CF-4983-9CCF-D5B7BCCE1DF4}" dt="2023-01-24T20:34:01.705" v="2679" actId="478"/>
          <ac:picMkLst>
            <pc:docMk/>
            <pc:sldMk cId="2207851321" sldId="471"/>
            <ac:picMk id="7" creationId="{0BD61938-BC3E-5AFD-C1B0-63E0FE446E5A}"/>
          </ac:picMkLst>
        </pc:picChg>
        <pc:picChg chg="del">
          <ac:chgData name="Chittaranjan Hens" userId="6fc03958433e8a43" providerId="LiveId" clId="{309794F8-99CF-4983-9CCF-D5B7BCCE1DF4}" dt="2023-01-24T20:34:01.705" v="2679" actId="478"/>
          <ac:picMkLst>
            <pc:docMk/>
            <pc:sldMk cId="2207851321" sldId="471"/>
            <ac:picMk id="10" creationId="{C3354012-69D7-CE57-9528-EEEAF5E35D4D}"/>
          </ac:picMkLst>
        </pc:picChg>
        <pc:picChg chg="del">
          <ac:chgData name="Chittaranjan Hens" userId="6fc03958433e8a43" providerId="LiveId" clId="{309794F8-99CF-4983-9CCF-D5B7BCCE1DF4}" dt="2023-01-24T20:34:01.705" v="2679" actId="478"/>
          <ac:picMkLst>
            <pc:docMk/>
            <pc:sldMk cId="2207851321" sldId="471"/>
            <ac:picMk id="12" creationId="{C2C534FE-5A28-B011-E912-C7B20398AD4B}"/>
          </ac:picMkLst>
        </pc:picChg>
      </pc:sldChg>
      <pc:sldChg chg="addSp delSp modSp add mod">
        <pc:chgData name="Chittaranjan Hens" userId="6fc03958433e8a43" providerId="LiveId" clId="{309794F8-99CF-4983-9CCF-D5B7BCCE1DF4}" dt="2023-01-24T20:36:23" v="2698" actId="14100"/>
        <pc:sldMkLst>
          <pc:docMk/>
          <pc:sldMk cId="111647214" sldId="472"/>
        </pc:sldMkLst>
        <pc:picChg chg="add del mod">
          <ac:chgData name="Chittaranjan Hens" userId="6fc03958433e8a43" providerId="LiveId" clId="{309794F8-99CF-4983-9CCF-D5B7BCCE1DF4}" dt="2023-01-24T20:36:10.031" v="2694" actId="478"/>
          <ac:picMkLst>
            <pc:docMk/>
            <pc:sldMk cId="111647214" sldId="472"/>
            <ac:picMk id="5" creationId="{E0B41970-379F-73B2-29E5-A8136C606894}"/>
          </ac:picMkLst>
        </pc:picChg>
        <pc:picChg chg="del">
          <ac:chgData name="Chittaranjan Hens" userId="6fc03958433e8a43" providerId="LiveId" clId="{309794F8-99CF-4983-9CCF-D5B7BCCE1DF4}" dt="2023-01-24T20:35:33.239" v="2689" actId="478"/>
          <ac:picMkLst>
            <pc:docMk/>
            <pc:sldMk cId="111647214" sldId="472"/>
            <ac:picMk id="6" creationId="{79F2D4A3-3352-716C-85E0-09B2FDEC28AB}"/>
          </ac:picMkLst>
        </pc:picChg>
        <pc:picChg chg="add mod">
          <ac:chgData name="Chittaranjan Hens" userId="6fc03958433e8a43" providerId="LiveId" clId="{309794F8-99CF-4983-9CCF-D5B7BCCE1DF4}" dt="2023-01-24T20:36:23" v="2698" actId="14100"/>
          <ac:picMkLst>
            <pc:docMk/>
            <pc:sldMk cId="111647214" sldId="472"/>
            <ac:picMk id="8" creationId="{A72860A6-FBFC-60A9-3A00-CCE003BED06E}"/>
          </ac:picMkLst>
        </pc:picChg>
      </pc:sldChg>
      <pc:sldChg chg="add del">
        <pc:chgData name="Chittaranjan Hens" userId="6fc03958433e8a43" providerId="LiveId" clId="{309794F8-99CF-4983-9CCF-D5B7BCCE1DF4}" dt="2023-01-24T20:34:20.985" v="2686"/>
        <pc:sldMkLst>
          <pc:docMk/>
          <pc:sldMk cId="1570235764" sldId="472"/>
        </pc:sldMkLst>
      </pc:sldChg>
      <pc:sldChg chg="delSp modSp add mod">
        <pc:chgData name="Chittaranjan Hens" userId="6fc03958433e8a43" providerId="LiveId" clId="{309794F8-99CF-4983-9CCF-D5B7BCCE1DF4}" dt="2023-01-24T20:36:42.565" v="2700" actId="478"/>
        <pc:sldMkLst>
          <pc:docMk/>
          <pc:sldMk cId="828867410" sldId="473"/>
        </pc:sldMkLst>
        <pc:picChg chg="del mod">
          <ac:chgData name="Chittaranjan Hens" userId="6fc03958433e8a43" providerId="LiveId" clId="{309794F8-99CF-4983-9CCF-D5B7BCCE1DF4}" dt="2023-01-24T20:36:42.565" v="2700" actId="478"/>
          <ac:picMkLst>
            <pc:docMk/>
            <pc:sldMk cId="828867410" sldId="473"/>
            <ac:picMk id="8" creationId="{A72860A6-FBFC-60A9-3A00-CCE003BED06E}"/>
          </ac:picMkLst>
        </pc:picChg>
      </pc:sldChg>
      <pc:sldChg chg="addSp delSp modSp add mod">
        <pc:chgData name="Chittaranjan Hens" userId="6fc03958433e8a43" providerId="LiveId" clId="{309794F8-99CF-4983-9CCF-D5B7BCCE1DF4}" dt="2023-01-24T20:38:05.393" v="2705" actId="732"/>
        <pc:sldMkLst>
          <pc:docMk/>
          <pc:sldMk cId="1387844827" sldId="474"/>
        </pc:sldMkLst>
        <pc:picChg chg="del">
          <ac:chgData name="Chittaranjan Hens" userId="6fc03958433e8a43" providerId="LiveId" clId="{309794F8-99CF-4983-9CCF-D5B7BCCE1DF4}" dt="2023-01-24T20:37:54.279" v="2702" actId="478"/>
          <ac:picMkLst>
            <pc:docMk/>
            <pc:sldMk cId="1387844827" sldId="474"/>
            <ac:picMk id="5" creationId="{E0B41970-379F-73B2-29E5-A8136C606894}"/>
          </ac:picMkLst>
        </pc:picChg>
        <pc:picChg chg="add mod modCrop">
          <ac:chgData name="Chittaranjan Hens" userId="6fc03958433e8a43" providerId="LiveId" clId="{309794F8-99CF-4983-9CCF-D5B7BCCE1DF4}" dt="2023-01-24T20:38:05.393" v="2705" actId="732"/>
          <ac:picMkLst>
            <pc:docMk/>
            <pc:sldMk cId="1387844827" sldId="474"/>
            <ac:picMk id="6" creationId="{57942462-6F5C-7B9E-F6D3-59F5F3C7B2E5}"/>
          </ac:picMkLst>
        </pc:picChg>
      </pc:sldChg>
      <pc:sldChg chg="delSp modSp add mod">
        <pc:chgData name="Chittaranjan Hens" userId="6fc03958433e8a43" providerId="LiveId" clId="{309794F8-99CF-4983-9CCF-D5B7BCCE1DF4}" dt="2023-01-24T20:39:00.025" v="2729" actId="20577"/>
        <pc:sldMkLst>
          <pc:docMk/>
          <pc:sldMk cId="3455243882" sldId="475"/>
        </pc:sldMkLst>
        <pc:spChg chg="mod">
          <ac:chgData name="Chittaranjan Hens" userId="6fc03958433e8a43" providerId="LiveId" clId="{309794F8-99CF-4983-9CCF-D5B7BCCE1DF4}" dt="2023-01-24T20:39:00.025" v="2729" actId="20577"/>
          <ac:spMkLst>
            <pc:docMk/>
            <pc:sldMk cId="3455243882" sldId="475"/>
            <ac:spMk id="2" creationId="{8EFBF971-A446-CBB4-16FA-5E2E2C5903F0}"/>
          </ac:spMkLst>
        </pc:spChg>
        <pc:picChg chg="del">
          <ac:chgData name="Chittaranjan Hens" userId="6fc03958433e8a43" providerId="LiveId" clId="{309794F8-99CF-4983-9CCF-D5B7BCCE1DF4}" dt="2023-01-24T20:38:43.107" v="2707" actId="478"/>
          <ac:picMkLst>
            <pc:docMk/>
            <pc:sldMk cId="3455243882" sldId="475"/>
            <ac:picMk id="6" creationId="{57942462-6F5C-7B9E-F6D3-59F5F3C7B2E5}"/>
          </ac:picMkLst>
        </pc:picChg>
      </pc:sldChg>
      <pc:sldChg chg="addSp delSp modSp add mod">
        <pc:chgData name="Chittaranjan Hens" userId="6fc03958433e8a43" providerId="LiveId" clId="{309794F8-99CF-4983-9CCF-D5B7BCCE1DF4}" dt="2023-01-24T20:40:11.202" v="2733" actId="1076"/>
        <pc:sldMkLst>
          <pc:docMk/>
          <pc:sldMk cId="969092816" sldId="476"/>
        </pc:sldMkLst>
        <pc:picChg chg="add mod">
          <ac:chgData name="Chittaranjan Hens" userId="6fc03958433e8a43" providerId="LiveId" clId="{309794F8-99CF-4983-9CCF-D5B7BCCE1DF4}" dt="2023-01-24T20:40:11.202" v="2733" actId="1076"/>
          <ac:picMkLst>
            <pc:docMk/>
            <pc:sldMk cId="969092816" sldId="476"/>
            <ac:picMk id="5" creationId="{CDDB2DBC-A861-F4C1-282C-0D2197A8DEC9}"/>
          </ac:picMkLst>
        </pc:picChg>
        <pc:picChg chg="del">
          <ac:chgData name="Chittaranjan Hens" userId="6fc03958433e8a43" providerId="LiveId" clId="{309794F8-99CF-4983-9CCF-D5B7BCCE1DF4}" dt="2023-01-24T20:39:06.394" v="2731" actId="478"/>
          <ac:picMkLst>
            <pc:docMk/>
            <pc:sldMk cId="969092816" sldId="476"/>
            <ac:picMk id="6" creationId="{57942462-6F5C-7B9E-F6D3-59F5F3C7B2E5}"/>
          </ac:picMkLst>
        </pc:picChg>
      </pc:sldChg>
      <pc:sldChg chg="addSp delSp modSp add mod">
        <pc:chgData name="Chittaranjan Hens" userId="6fc03958433e8a43" providerId="LiveId" clId="{309794F8-99CF-4983-9CCF-D5B7BCCE1DF4}" dt="2023-01-24T20:43:05.661" v="2768" actId="27309"/>
        <pc:sldMkLst>
          <pc:docMk/>
          <pc:sldMk cId="2060000503" sldId="477"/>
        </pc:sldMkLst>
        <pc:spChg chg="mod">
          <ac:chgData name="Chittaranjan Hens" userId="6fc03958433e8a43" providerId="LiveId" clId="{309794F8-99CF-4983-9CCF-D5B7BCCE1DF4}" dt="2023-01-24T20:42:59.695" v="2766" actId="20577"/>
          <ac:spMkLst>
            <pc:docMk/>
            <pc:sldMk cId="2060000503" sldId="477"/>
            <ac:spMk id="2" creationId="{8EFBF971-A446-CBB4-16FA-5E2E2C5903F0}"/>
          </ac:spMkLst>
        </pc:spChg>
        <pc:graphicFrameChg chg="add del modGraphic">
          <ac:chgData name="Chittaranjan Hens" userId="6fc03958433e8a43" providerId="LiveId" clId="{309794F8-99CF-4983-9CCF-D5B7BCCE1DF4}" dt="2023-01-24T20:43:05.661" v="2768" actId="27309"/>
          <ac:graphicFrameMkLst>
            <pc:docMk/>
            <pc:sldMk cId="2060000503" sldId="477"/>
            <ac:graphicFrameMk id="5" creationId="{3061D65C-3DA1-B678-4DC1-AA0008A7DE33}"/>
          </ac:graphicFrameMkLst>
        </pc:graphicFrameChg>
      </pc:sldChg>
      <pc:sldChg chg="add del">
        <pc:chgData name="Chittaranjan Hens" userId="6fc03958433e8a43" providerId="LiveId" clId="{309794F8-99CF-4983-9CCF-D5B7BCCE1DF4}" dt="2023-01-24T20:43:10.805" v="2770"/>
        <pc:sldMkLst>
          <pc:docMk/>
          <pc:sldMk cId="764630082" sldId="478"/>
        </pc:sldMkLst>
      </pc:sldChg>
      <pc:sldChg chg="addSp delSp modSp add mod modAnim">
        <pc:chgData name="Chittaranjan Hens" userId="6fc03958433e8a43" providerId="LiveId" clId="{309794F8-99CF-4983-9CCF-D5B7BCCE1DF4}" dt="2023-01-26T04:06:35.940" v="3628" actId="114"/>
        <pc:sldMkLst>
          <pc:docMk/>
          <pc:sldMk cId="3726892099" sldId="478"/>
        </pc:sldMkLst>
        <pc:spChg chg="add del mod">
          <ac:chgData name="Chittaranjan Hens" userId="6fc03958433e8a43" providerId="LiveId" clId="{309794F8-99CF-4983-9CCF-D5B7BCCE1DF4}" dt="2023-01-25T08:56:38.062" v="3103" actId="478"/>
          <ac:spMkLst>
            <pc:docMk/>
            <pc:sldMk cId="3726892099" sldId="478"/>
            <ac:spMk id="3" creationId="{D1CA89BA-66E4-4912-E17F-3FE581ECCA1A}"/>
          </ac:spMkLst>
        </pc:spChg>
        <pc:spChg chg="add mod topLvl">
          <ac:chgData name="Chittaranjan Hens" userId="6fc03958433e8a43" providerId="LiveId" clId="{309794F8-99CF-4983-9CCF-D5B7BCCE1DF4}" dt="2023-01-25T09:42:17.865" v="3418" actId="164"/>
          <ac:spMkLst>
            <pc:docMk/>
            <pc:sldMk cId="3726892099" sldId="478"/>
            <ac:spMk id="4" creationId="{27D9B91E-3238-1D64-FAF9-9285DBE31D3D}"/>
          </ac:spMkLst>
        </pc:spChg>
        <pc:spChg chg="add mod">
          <ac:chgData name="Chittaranjan Hens" userId="6fc03958433e8a43" providerId="LiveId" clId="{309794F8-99CF-4983-9CCF-D5B7BCCE1DF4}" dt="2023-01-26T04:06:35.940" v="3628" actId="114"/>
          <ac:spMkLst>
            <pc:docMk/>
            <pc:sldMk cId="3726892099" sldId="478"/>
            <ac:spMk id="5" creationId="{8F3F52BC-B8A0-6C01-7DE5-B23DD05D80AF}"/>
          </ac:spMkLst>
        </pc:spChg>
        <pc:spChg chg="add mod">
          <ac:chgData name="Chittaranjan Hens" userId="6fc03958433e8a43" providerId="LiveId" clId="{309794F8-99CF-4983-9CCF-D5B7BCCE1DF4}" dt="2023-01-26T04:06:28.839" v="3626" actId="1076"/>
          <ac:spMkLst>
            <pc:docMk/>
            <pc:sldMk cId="3726892099" sldId="478"/>
            <ac:spMk id="6" creationId="{B4E7B471-60ED-5B6A-A18D-43A580C1F8C4}"/>
          </ac:spMkLst>
        </pc:spChg>
        <pc:spChg chg="mod">
          <ac:chgData name="Chittaranjan Hens" userId="6fc03958433e8a43" providerId="LiveId" clId="{309794F8-99CF-4983-9CCF-D5B7BCCE1DF4}" dt="2023-01-25T09:45:00.481" v="3586" actId="20577"/>
          <ac:spMkLst>
            <pc:docMk/>
            <pc:sldMk cId="3726892099" sldId="478"/>
            <ac:spMk id="7" creationId="{00000000-0000-0000-0000-000000000000}"/>
          </ac:spMkLst>
        </pc:spChg>
        <pc:spChg chg="add mod topLvl">
          <ac:chgData name="Chittaranjan Hens" userId="6fc03958433e8a43" providerId="LiveId" clId="{309794F8-99CF-4983-9CCF-D5B7BCCE1DF4}" dt="2023-01-25T09:42:17.865" v="3418" actId="164"/>
          <ac:spMkLst>
            <pc:docMk/>
            <pc:sldMk cId="3726892099" sldId="478"/>
            <ac:spMk id="15" creationId="{8FC64A96-9A36-8A77-F22B-BECB5FE9AB5D}"/>
          </ac:spMkLst>
        </pc:spChg>
        <pc:spChg chg="add mod topLvl">
          <ac:chgData name="Chittaranjan Hens" userId="6fc03958433e8a43" providerId="LiveId" clId="{309794F8-99CF-4983-9CCF-D5B7BCCE1DF4}" dt="2023-01-25T09:42:17.865" v="3418" actId="164"/>
          <ac:spMkLst>
            <pc:docMk/>
            <pc:sldMk cId="3726892099" sldId="478"/>
            <ac:spMk id="16" creationId="{36E890BC-16B5-0E90-C3AF-738DF7F52F93}"/>
          </ac:spMkLst>
        </pc:spChg>
        <pc:spChg chg="add mod topLvl">
          <ac:chgData name="Chittaranjan Hens" userId="6fc03958433e8a43" providerId="LiveId" clId="{309794F8-99CF-4983-9CCF-D5B7BCCE1DF4}" dt="2023-01-25T09:42:17.865" v="3418" actId="164"/>
          <ac:spMkLst>
            <pc:docMk/>
            <pc:sldMk cId="3726892099" sldId="478"/>
            <ac:spMk id="17" creationId="{CE0AE110-DFF9-61DB-4A91-B3E6B8A2AF4A}"/>
          </ac:spMkLst>
        </pc:spChg>
        <pc:spChg chg="add mod topLvl">
          <ac:chgData name="Chittaranjan Hens" userId="6fc03958433e8a43" providerId="LiveId" clId="{309794F8-99CF-4983-9CCF-D5B7BCCE1DF4}" dt="2023-01-25T09:42:17.865" v="3418" actId="164"/>
          <ac:spMkLst>
            <pc:docMk/>
            <pc:sldMk cId="3726892099" sldId="478"/>
            <ac:spMk id="18" creationId="{EE727EC8-4E68-7A27-9A7E-A3CA908DC144}"/>
          </ac:spMkLst>
        </pc:spChg>
        <pc:spChg chg="mod">
          <ac:chgData name="Chittaranjan Hens" userId="6fc03958433e8a43" providerId="LiveId" clId="{309794F8-99CF-4983-9CCF-D5B7BCCE1DF4}" dt="2023-01-25T04:56:50.063" v="2794" actId="403"/>
          <ac:spMkLst>
            <pc:docMk/>
            <pc:sldMk cId="3726892099" sldId="478"/>
            <ac:spMk id="20" creationId="{00000000-0000-0000-0000-000000000000}"/>
          </ac:spMkLst>
        </pc:spChg>
        <pc:spChg chg="add mod topLvl">
          <ac:chgData name="Chittaranjan Hens" userId="6fc03958433e8a43" providerId="LiveId" clId="{309794F8-99CF-4983-9CCF-D5B7BCCE1DF4}" dt="2023-01-25T09:42:17.865" v="3418" actId="164"/>
          <ac:spMkLst>
            <pc:docMk/>
            <pc:sldMk cId="3726892099" sldId="478"/>
            <ac:spMk id="26" creationId="{88416811-7E2F-7B6B-46A7-9B42B149B2BB}"/>
          </ac:spMkLst>
        </pc:spChg>
        <pc:grpChg chg="add mod">
          <ac:chgData name="Chittaranjan Hens" userId="6fc03958433e8a43" providerId="LiveId" clId="{309794F8-99CF-4983-9CCF-D5B7BCCE1DF4}" dt="2023-01-25T09:41:07.261" v="3406" actId="164"/>
          <ac:grpSpMkLst>
            <pc:docMk/>
            <pc:sldMk cId="3726892099" sldId="478"/>
            <ac:grpSpMk id="27" creationId="{5E1B388E-56BC-4A8C-B87D-4D05E5E26B44}"/>
          </ac:grpSpMkLst>
        </pc:grpChg>
        <pc:grpChg chg="add mod">
          <ac:chgData name="Chittaranjan Hens" userId="6fc03958433e8a43" providerId="LiveId" clId="{309794F8-99CF-4983-9CCF-D5B7BCCE1DF4}" dt="2023-01-25T09:41:12.628" v="3408" actId="164"/>
          <ac:grpSpMkLst>
            <pc:docMk/>
            <pc:sldMk cId="3726892099" sldId="478"/>
            <ac:grpSpMk id="28" creationId="{AB94963C-6464-4A82-7216-80A3EF5C61C6}"/>
          </ac:grpSpMkLst>
        </pc:grpChg>
        <pc:grpChg chg="add del mod">
          <ac:chgData name="Chittaranjan Hens" userId="6fc03958433e8a43" providerId="LiveId" clId="{309794F8-99CF-4983-9CCF-D5B7BCCE1DF4}" dt="2023-01-25T09:41:37.288" v="3411" actId="165"/>
          <ac:grpSpMkLst>
            <pc:docMk/>
            <pc:sldMk cId="3726892099" sldId="478"/>
            <ac:grpSpMk id="29" creationId="{8A50F7A4-725B-3BE1-01B2-5E938DD5EAAA}"/>
          </ac:grpSpMkLst>
        </pc:grpChg>
        <pc:grpChg chg="add mod">
          <ac:chgData name="Chittaranjan Hens" userId="6fc03958433e8a43" providerId="LiveId" clId="{309794F8-99CF-4983-9CCF-D5B7BCCE1DF4}" dt="2023-01-25T09:41:55.873" v="3415" actId="1076"/>
          <ac:grpSpMkLst>
            <pc:docMk/>
            <pc:sldMk cId="3726892099" sldId="478"/>
            <ac:grpSpMk id="30" creationId="{F7FA09E4-035B-538C-9E3A-6E04CF9F7A5B}"/>
          </ac:grpSpMkLst>
        </pc:grpChg>
        <pc:grpChg chg="add mod">
          <ac:chgData name="Chittaranjan Hens" userId="6fc03958433e8a43" providerId="LiveId" clId="{309794F8-99CF-4983-9CCF-D5B7BCCE1DF4}" dt="2023-01-25T09:42:17.865" v="3418" actId="164"/>
          <ac:grpSpMkLst>
            <pc:docMk/>
            <pc:sldMk cId="3726892099" sldId="478"/>
            <ac:grpSpMk id="31" creationId="{84AA065C-4647-508C-EB41-9EC8945D71C2}"/>
          </ac:grpSpMkLst>
        </pc:grpChg>
        <pc:picChg chg="add mod ord">
          <ac:chgData name="Chittaranjan Hens" userId="6fc03958433e8a43" providerId="LiveId" clId="{309794F8-99CF-4983-9CCF-D5B7BCCE1DF4}" dt="2023-01-25T09:41:12.628" v="3408" actId="164"/>
          <ac:picMkLst>
            <pc:docMk/>
            <pc:sldMk cId="3726892099" sldId="478"/>
            <ac:picMk id="2" creationId="{D46632B5-BEDB-5424-58D9-B31AA1BB1767}"/>
          </ac:picMkLst>
        </pc:picChg>
        <pc:picChg chg="add mod">
          <ac:chgData name="Chittaranjan Hens" userId="6fc03958433e8a43" providerId="LiveId" clId="{309794F8-99CF-4983-9CCF-D5B7BCCE1DF4}" dt="2023-01-25T09:41:48.202" v="3413" actId="164"/>
          <ac:picMkLst>
            <pc:docMk/>
            <pc:sldMk cId="3726892099" sldId="478"/>
            <ac:picMk id="8" creationId="{407B18B2-A242-6D79-65B6-4E379FDFB831}"/>
          </ac:picMkLst>
        </pc:picChg>
        <pc:picChg chg="add mod ord topLvl">
          <ac:chgData name="Chittaranjan Hens" userId="6fc03958433e8a43" providerId="LiveId" clId="{309794F8-99CF-4983-9CCF-D5B7BCCE1DF4}" dt="2023-01-25T09:42:17.865" v="3418" actId="164"/>
          <ac:picMkLst>
            <pc:docMk/>
            <pc:sldMk cId="3726892099" sldId="478"/>
            <ac:picMk id="14" creationId="{8C010BA9-A519-3AC3-E53D-C52723A3A17A}"/>
          </ac:picMkLst>
        </pc:picChg>
        <pc:picChg chg="del mod">
          <ac:chgData name="Chittaranjan Hens" userId="6fc03958433e8a43" providerId="LiveId" clId="{309794F8-99CF-4983-9CCF-D5B7BCCE1DF4}" dt="2023-01-25T08:55:15.482" v="3100" actId="478"/>
          <ac:picMkLst>
            <pc:docMk/>
            <pc:sldMk cId="3726892099" sldId="478"/>
            <ac:picMk id="6146" creationId="{00000000-0000-0000-0000-000000000000}"/>
          </ac:picMkLst>
        </pc:picChg>
        <pc:picChg chg="del">
          <ac:chgData name="Chittaranjan Hens" userId="6fc03958433e8a43" providerId="LiveId" clId="{309794F8-99CF-4983-9CCF-D5B7BCCE1DF4}" dt="2023-01-25T08:57:49.176" v="3140" actId="478"/>
          <ac:picMkLst>
            <pc:docMk/>
            <pc:sldMk cId="3726892099" sldId="478"/>
            <ac:picMk id="6147" creationId="{00000000-0000-0000-0000-000000000000}"/>
          </ac:picMkLst>
        </pc:picChg>
        <pc:picChg chg="del mod">
          <ac:chgData name="Chittaranjan Hens" userId="6fc03958433e8a43" providerId="LiveId" clId="{309794F8-99CF-4983-9CCF-D5B7BCCE1DF4}" dt="2023-01-25T09:40:45.488" v="3401" actId="478"/>
          <ac:picMkLst>
            <pc:docMk/>
            <pc:sldMk cId="3726892099" sldId="478"/>
            <ac:picMk id="6148" creationId="{00000000-0000-0000-0000-000000000000}"/>
          </ac:picMkLst>
        </pc:picChg>
        <pc:picChg chg="del mod">
          <ac:chgData name="Chittaranjan Hens" userId="6fc03958433e8a43" providerId="LiveId" clId="{309794F8-99CF-4983-9CCF-D5B7BCCE1DF4}" dt="2023-01-25T09:40:47.168" v="3403" actId="478"/>
          <ac:picMkLst>
            <pc:docMk/>
            <pc:sldMk cId="3726892099" sldId="478"/>
            <ac:picMk id="6149" creationId="{00000000-0000-0000-0000-000000000000}"/>
          </ac:picMkLst>
        </pc:picChg>
        <pc:picChg chg="del mod">
          <ac:chgData name="Chittaranjan Hens" userId="6fc03958433e8a43" providerId="LiveId" clId="{309794F8-99CF-4983-9CCF-D5B7BCCE1DF4}" dt="2023-01-25T09:40:46.563" v="3402" actId="478"/>
          <ac:picMkLst>
            <pc:docMk/>
            <pc:sldMk cId="3726892099" sldId="478"/>
            <ac:picMk id="6150" creationId="{00000000-0000-0000-0000-000000000000}"/>
          </ac:picMkLst>
        </pc:picChg>
        <pc:picChg chg="del mod">
          <ac:chgData name="Chittaranjan Hens" userId="6fc03958433e8a43" providerId="LiveId" clId="{309794F8-99CF-4983-9CCF-D5B7BCCE1DF4}" dt="2023-01-25T09:27:43.587" v="3324" actId="478"/>
          <ac:picMkLst>
            <pc:docMk/>
            <pc:sldMk cId="3726892099" sldId="478"/>
            <ac:picMk id="6151" creationId="{00000000-0000-0000-0000-000000000000}"/>
          </ac:picMkLst>
        </pc:picChg>
        <pc:cxnChg chg="mod ord topLvl">
          <ac:chgData name="Chittaranjan Hens" userId="6fc03958433e8a43" providerId="LiveId" clId="{309794F8-99CF-4983-9CCF-D5B7BCCE1DF4}" dt="2023-01-25T09:42:17.865" v="3418" actId="164"/>
          <ac:cxnSpMkLst>
            <pc:docMk/>
            <pc:sldMk cId="3726892099" sldId="478"/>
            <ac:cxnSpMk id="10" creationId="{00000000-0000-0000-0000-000000000000}"/>
          </ac:cxnSpMkLst>
        </pc:cxnChg>
        <pc:cxnChg chg="add mod topLvl">
          <ac:chgData name="Chittaranjan Hens" userId="6fc03958433e8a43" providerId="LiveId" clId="{309794F8-99CF-4983-9CCF-D5B7BCCE1DF4}" dt="2023-01-25T09:42:03.838" v="3417" actId="1076"/>
          <ac:cxnSpMkLst>
            <pc:docMk/>
            <pc:sldMk cId="3726892099" sldId="478"/>
            <ac:cxnSpMk id="11" creationId="{77D058D1-F5E3-51B5-84A4-5380F56C8C3B}"/>
          </ac:cxnSpMkLst>
        </pc:cxnChg>
        <pc:cxnChg chg="add mod topLvl">
          <ac:chgData name="Chittaranjan Hens" userId="6fc03958433e8a43" providerId="LiveId" clId="{309794F8-99CF-4983-9CCF-D5B7BCCE1DF4}" dt="2023-01-25T09:42:17.865" v="3418" actId="164"/>
          <ac:cxnSpMkLst>
            <pc:docMk/>
            <pc:sldMk cId="3726892099" sldId="478"/>
            <ac:cxnSpMk id="19" creationId="{6043BF0B-02B5-853D-BAED-1B895BF30E23}"/>
          </ac:cxnSpMkLst>
        </pc:cxnChg>
        <pc:cxnChg chg="add mod topLvl">
          <ac:chgData name="Chittaranjan Hens" userId="6fc03958433e8a43" providerId="LiveId" clId="{309794F8-99CF-4983-9CCF-D5B7BCCE1DF4}" dt="2023-01-25T09:42:17.865" v="3418" actId="164"/>
          <ac:cxnSpMkLst>
            <pc:docMk/>
            <pc:sldMk cId="3726892099" sldId="478"/>
            <ac:cxnSpMk id="24" creationId="{FA2EEA0A-290E-A34C-A5C1-7DF690BAB3D1}"/>
          </ac:cxnSpMkLst>
        </pc:cxnChg>
      </pc:sldChg>
      <pc:sldChg chg="addSp delSp modSp add mod">
        <pc:chgData name="Chittaranjan Hens" userId="6fc03958433e8a43" providerId="LiveId" clId="{309794F8-99CF-4983-9CCF-D5B7BCCE1DF4}" dt="2023-01-25T08:37:52.868" v="2834" actId="27636"/>
        <pc:sldMkLst>
          <pc:docMk/>
          <pc:sldMk cId="1252726851" sldId="479"/>
        </pc:sldMkLst>
        <pc:spChg chg="add del mod">
          <ac:chgData name="Chittaranjan Hens" userId="6fc03958433e8a43" providerId="LiveId" clId="{309794F8-99CF-4983-9CCF-D5B7BCCE1DF4}" dt="2023-01-25T08:37:22.876" v="2800" actId="478"/>
          <ac:spMkLst>
            <pc:docMk/>
            <pc:sldMk cId="1252726851" sldId="479"/>
            <ac:spMk id="4" creationId="{570B7BAA-DA37-FA77-AA2B-D215A040C9E6}"/>
          </ac:spMkLst>
        </pc:spChg>
        <pc:spChg chg="add mod">
          <ac:chgData name="Chittaranjan Hens" userId="6fc03958433e8a43" providerId="LiveId" clId="{309794F8-99CF-4983-9CCF-D5B7BCCE1DF4}" dt="2023-01-25T08:37:31.487" v="2807" actId="478"/>
          <ac:spMkLst>
            <pc:docMk/>
            <pc:sldMk cId="1252726851" sldId="479"/>
            <ac:spMk id="6" creationId="{AB164218-6490-A10E-C6F6-99D3329D871D}"/>
          </ac:spMkLst>
        </pc:spChg>
        <pc:spChg chg="add mod">
          <ac:chgData name="Chittaranjan Hens" userId="6fc03958433e8a43" providerId="LiveId" clId="{309794F8-99CF-4983-9CCF-D5B7BCCE1DF4}" dt="2023-01-25T08:37:52.868" v="2834" actId="27636"/>
          <ac:spMkLst>
            <pc:docMk/>
            <pc:sldMk cId="1252726851" sldId="479"/>
            <ac:spMk id="7" creationId="{D418901D-8DB0-8BF0-E834-38C4F9EF0087}"/>
          </ac:spMkLst>
        </pc:spChg>
        <pc:spChg chg="del">
          <ac:chgData name="Chittaranjan Hens" userId="6fc03958433e8a43" providerId="LiveId" clId="{309794F8-99CF-4983-9CCF-D5B7BCCE1DF4}" dt="2023-01-25T08:37:31.487" v="2807" actId="478"/>
          <ac:spMkLst>
            <pc:docMk/>
            <pc:sldMk cId="1252726851" sldId="479"/>
            <ac:spMk id="7173" creationId="{55BE0E55-05D9-10B3-54A1-27B0B2AC6CE8}"/>
          </ac:spMkLst>
        </pc:spChg>
        <pc:spChg chg="del">
          <ac:chgData name="Chittaranjan Hens" userId="6fc03958433e8a43" providerId="LiveId" clId="{309794F8-99CF-4983-9CCF-D5B7BCCE1DF4}" dt="2023-01-25T08:37:12.376" v="2798" actId="478"/>
          <ac:spMkLst>
            <pc:docMk/>
            <pc:sldMk cId="1252726851" sldId="479"/>
            <ac:spMk id="7174" creationId="{59DF6C80-8439-BAB9-2BE8-D3F89DFDBF86}"/>
          </ac:spMkLst>
        </pc:spChg>
        <pc:spChg chg="del mod">
          <ac:chgData name="Chittaranjan Hens" userId="6fc03958433e8a43" providerId="LiveId" clId="{309794F8-99CF-4983-9CCF-D5B7BCCE1DF4}" dt="2023-01-25T08:37:29.190" v="2806" actId="478"/>
          <ac:spMkLst>
            <pc:docMk/>
            <pc:sldMk cId="1252726851" sldId="479"/>
            <ac:spMk id="7176" creationId="{F9B30A02-0A90-C477-63B3-E86AA5D198A8}"/>
          </ac:spMkLst>
        </pc:spChg>
        <pc:spChg chg="del">
          <ac:chgData name="Chittaranjan Hens" userId="6fc03958433e8a43" providerId="LiveId" clId="{309794F8-99CF-4983-9CCF-D5B7BCCE1DF4}" dt="2023-01-25T08:37:27.363" v="2805" actId="478"/>
          <ac:spMkLst>
            <pc:docMk/>
            <pc:sldMk cId="1252726851" sldId="479"/>
            <ac:spMk id="7177" creationId="{AF7709C0-768A-BAD2-B4BB-AE4535B6B56F}"/>
          </ac:spMkLst>
        </pc:spChg>
        <pc:graphicFrameChg chg="del">
          <ac:chgData name="Chittaranjan Hens" userId="6fc03958433e8a43" providerId="LiveId" clId="{309794F8-99CF-4983-9CCF-D5B7BCCE1DF4}" dt="2023-01-25T08:37:23.875" v="2801" actId="478"/>
          <ac:graphicFrameMkLst>
            <pc:docMk/>
            <pc:sldMk cId="1252726851" sldId="479"/>
            <ac:graphicFrameMk id="7170" creationId="{49BB6D19-C2B4-E573-97DB-2847AF60103B}"/>
          </ac:graphicFrameMkLst>
        </pc:graphicFrameChg>
        <pc:graphicFrameChg chg="del">
          <ac:chgData name="Chittaranjan Hens" userId="6fc03958433e8a43" providerId="LiveId" clId="{309794F8-99CF-4983-9CCF-D5B7BCCE1DF4}" dt="2023-01-25T08:37:24.824" v="2802" actId="478"/>
          <ac:graphicFrameMkLst>
            <pc:docMk/>
            <pc:sldMk cId="1252726851" sldId="479"/>
            <ac:graphicFrameMk id="7171" creationId="{B3C0C4C9-C99C-D3BC-4D50-BEA80BF6AD93}"/>
          </ac:graphicFrameMkLst>
        </pc:graphicFrameChg>
        <pc:picChg chg="del">
          <ac:chgData name="Chittaranjan Hens" userId="6fc03958433e8a43" providerId="LiveId" clId="{309794F8-99CF-4983-9CCF-D5B7BCCE1DF4}" dt="2023-01-25T08:37:21.451" v="2799" actId="478"/>
          <ac:picMkLst>
            <pc:docMk/>
            <pc:sldMk cId="1252726851" sldId="479"/>
            <ac:picMk id="2" creationId="{35BDBCD2-432B-1444-3675-C8C7B0FD529E}"/>
          </ac:picMkLst>
        </pc:picChg>
        <pc:picChg chg="del">
          <ac:chgData name="Chittaranjan Hens" userId="6fc03958433e8a43" providerId="LiveId" clId="{309794F8-99CF-4983-9CCF-D5B7BCCE1DF4}" dt="2023-01-25T08:37:25.462" v="2803" actId="478"/>
          <ac:picMkLst>
            <pc:docMk/>
            <pc:sldMk cId="1252726851" sldId="479"/>
            <ac:picMk id="7175" creationId="{7E543329-4252-9001-E550-CF1D7A556424}"/>
          </ac:picMkLst>
        </pc:picChg>
      </pc:sldChg>
      <pc:sldChg chg="addSp delSp modSp add mod ord addAnim delAnim modAnim">
        <pc:chgData name="Chittaranjan Hens" userId="6fc03958433e8a43" providerId="LiveId" clId="{309794F8-99CF-4983-9CCF-D5B7BCCE1DF4}" dt="2023-01-26T03:58:28.201" v="3611"/>
        <pc:sldMkLst>
          <pc:docMk/>
          <pc:sldMk cId="903028763" sldId="480"/>
        </pc:sldMkLst>
        <pc:spChg chg="add del mod">
          <ac:chgData name="Chittaranjan Hens" userId="6fc03958433e8a43" providerId="LiveId" clId="{309794F8-99CF-4983-9CCF-D5B7BCCE1DF4}" dt="2023-01-25T08:48:11.397" v="2845" actId="478"/>
          <ac:spMkLst>
            <pc:docMk/>
            <pc:sldMk cId="903028763" sldId="480"/>
            <ac:spMk id="3" creationId="{28E69658-A672-1AC6-A3B3-62AD936487E2}"/>
          </ac:spMkLst>
        </pc:spChg>
        <pc:spChg chg="add mod">
          <ac:chgData name="Chittaranjan Hens" userId="6fc03958433e8a43" providerId="LiveId" clId="{309794F8-99CF-4983-9CCF-D5B7BCCE1DF4}" dt="2023-01-25T08:51:34.271" v="3041" actId="1076"/>
          <ac:spMkLst>
            <pc:docMk/>
            <pc:sldMk cId="903028763" sldId="480"/>
            <ac:spMk id="4" creationId="{BF0A5A60-2D94-0F8B-3F19-C1E7531D5474}"/>
          </ac:spMkLst>
        </pc:spChg>
        <pc:spChg chg="add del mod">
          <ac:chgData name="Chittaranjan Hens" userId="6fc03958433e8a43" providerId="LiveId" clId="{309794F8-99CF-4983-9CCF-D5B7BCCE1DF4}" dt="2023-01-25T08:51:52.919" v="3046" actId="478"/>
          <ac:spMkLst>
            <pc:docMk/>
            <pc:sldMk cId="903028763" sldId="480"/>
            <ac:spMk id="5" creationId="{4E156AFB-29C0-3EE5-0542-02E4D4230EC9}"/>
          </ac:spMkLst>
        </pc:spChg>
        <pc:spChg chg="add del mod">
          <ac:chgData name="Chittaranjan Hens" userId="6fc03958433e8a43" providerId="LiveId" clId="{309794F8-99CF-4983-9CCF-D5B7BCCE1DF4}" dt="2023-01-25T09:03:30.438" v="3221" actId="478"/>
          <ac:spMkLst>
            <pc:docMk/>
            <pc:sldMk cId="903028763" sldId="480"/>
            <ac:spMk id="6" creationId="{E9DAE0C5-EA0B-B4A5-FBF4-FD348A5940CF}"/>
          </ac:spMkLst>
        </pc:spChg>
        <pc:spChg chg="del">
          <ac:chgData name="Chittaranjan Hens" userId="6fc03958433e8a43" providerId="LiveId" clId="{309794F8-99CF-4983-9CCF-D5B7BCCE1DF4}" dt="2023-01-25T08:48:07.275" v="2844" actId="478"/>
          <ac:spMkLst>
            <pc:docMk/>
            <pc:sldMk cId="903028763" sldId="480"/>
            <ac:spMk id="7" creationId="{00000000-0000-0000-0000-000000000000}"/>
          </ac:spMkLst>
        </pc:spChg>
        <pc:spChg chg="mod">
          <ac:chgData name="Chittaranjan Hens" userId="6fc03958433e8a43" providerId="LiveId" clId="{309794F8-99CF-4983-9CCF-D5B7BCCE1DF4}" dt="2023-01-25T08:50:12.589" v="3022" actId="1076"/>
          <ac:spMkLst>
            <pc:docMk/>
            <pc:sldMk cId="903028763" sldId="480"/>
            <ac:spMk id="9" creationId="{92C19891-4719-971D-6703-01BB35FEF824}"/>
          </ac:spMkLst>
        </pc:spChg>
        <pc:spChg chg="mod">
          <ac:chgData name="Chittaranjan Hens" userId="6fc03958433e8a43" providerId="LiveId" clId="{309794F8-99CF-4983-9CCF-D5B7BCCE1DF4}" dt="2023-01-25T08:50:12.589" v="3022" actId="1076"/>
          <ac:spMkLst>
            <pc:docMk/>
            <pc:sldMk cId="903028763" sldId="480"/>
            <ac:spMk id="12" creationId="{EC545804-20A2-4EAB-AAF1-E22EAB9E76F6}"/>
          </ac:spMkLst>
        </pc:spChg>
        <pc:spChg chg="mod">
          <ac:chgData name="Chittaranjan Hens" userId="6fc03958433e8a43" providerId="LiveId" clId="{309794F8-99CF-4983-9CCF-D5B7BCCE1DF4}" dt="2023-01-25T08:50:12.589" v="3022" actId="1076"/>
          <ac:spMkLst>
            <pc:docMk/>
            <pc:sldMk cId="903028763" sldId="480"/>
            <ac:spMk id="14" creationId="{12F1A5CB-F6EC-53D6-2CDA-0901CF8E6391}"/>
          </ac:spMkLst>
        </pc:spChg>
        <pc:spChg chg="mod">
          <ac:chgData name="Chittaranjan Hens" userId="6fc03958433e8a43" providerId="LiveId" clId="{309794F8-99CF-4983-9CCF-D5B7BCCE1DF4}" dt="2023-01-25T08:50:12.589" v="3022" actId="1076"/>
          <ac:spMkLst>
            <pc:docMk/>
            <pc:sldMk cId="903028763" sldId="480"/>
            <ac:spMk id="15" creationId="{C91CFEDA-9ECF-4DF4-61A1-A1C471F1EB5A}"/>
          </ac:spMkLst>
        </pc:spChg>
        <pc:spChg chg="mod">
          <ac:chgData name="Chittaranjan Hens" userId="6fc03958433e8a43" providerId="LiveId" clId="{309794F8-99CF-4983-9CCF-D5B7BCCE1DF4}" dt="2023-01-25T08:50:12.589" v="3022" actId="1076"/>
          <ac:spMkLst>
            <pc:docMk/>
            <pc:sldMk cId="903028763" sldId="480"/>
            <ac:spMk id="16" creationId="{3A8ACABC-F932-9865-A913-E00ADA0BD0A1}"/>
          </ac:spMkLst>
        </pc:spChg>
        <pc:spChg chg="mod">
          <ac:chgData name="Chittaranjan Hens" userId="6fc03958433e8a43" providerId="LiveId" clId="{309794F8-99CF-4983-9CCF-D5B7BCCE1DF4}" dt="2023-01-25T08:50:12.589" v="3022" actId="1076"/>
          <ac:spMkLst>
            <pc:docMk/>
            <pc:sldMk cId="903028763" sldId="480"/>
            <ac:spMk id="19" creationId="{E4322AB9-B5B3-10F7-88E9-1182338D3889}"/>
          </ac:spMkLst>
        </pc:spChg>
        <pc:spChg chg="mod">
          <ac:chgData name="Chittaranjan Hens" userId="6fc03958433e8a43" providerId="LiveId" clId="{309794F8-99CF-4983-9CCF-D5B7BCCE1DF4}" dt="2023-01-25T08:50:12.589" v="3022" actId="1076"/>
          <ac:spMkLst>
            <pc:docMk/>
            <pc:sldMk cId="903028763" sldId="480"/>
            <ac:spMk id="21" creationId="{4B21A54D-A3AF-76E6-FF0E-76819964CD42}"/>
          </ac:spMkLst>
        </pc:spChg>
        <pc:spChg chg="mod">
          <ac:chgData name="Chittaranjan Hens" userId="6fc03958433e8a43" providerId="LiveId" clId="{309794F8-99CF-4983-9CCF-D5B7BCCE1DF4}" dt="2023-01-25T08:50:12.589" v="3022" actId="1076"/>
          <ac:spMkLst>
            <pc:docMk/>
            <pc:sldMk cId="903028763" sldId="480"/>
            <ac:spMk id="22" creationId="{9C66D821-1F7D-1350-0901-9F51E69AA738}"/>
          </ac:spMkLst>
        </pc:spChg>
        <pc:spChg chg="mod">
          <ac:chgData name="Chittaranjan Hens" userId="6fc03958433e8a43" providerId="LiveId" clId="{309794F8-99CF-4983-9CCF-D5B7BCCE1DF4}" dt="2023-01-25T08:50:12.589" v="3022" actId="1076"/>
          <ac:spMkLst>
            <pc:docMk/>
            <pc:sldMk cId="903028763" sldId="480"/>
            <ac:spMk id="23" creationId="{7139EA54-4309-A3D3-DBCD-0F828EEEC5B9}"/>
          </ac:spMkLst>
        </pc:spChg>
        <pc:spChg chg="mod">
          <ac:chgData name="Chittaranjan Hens" userId="6fc03958433e8a43" providerId="LiveId" clId="{309794F8-99CF-4983-9CCF-D5B7BCCE1DF4}" dt="2023-01-25T08:50:12.589" v="3022" actId="1076"/>
          <ac:spMkLst>
            <pc:docMk/>
            <pc:sldMk cId="903028763" sldId="480"/>
            <ac:spMk id="24" creationId="{4E7B7FAB-4DB6-22F4-DA51-2B5DB690B8FC}"/>
          </ac:spMkLst>
        </pc:spChg>
        <pc:spChg chg="mod">
          <ac:chgData name="Chittaranjan Hens" userId="6fc03958433e8a43" providerId="LiveId" clId="{309794F8-99CF-4983-9CCF-D5B7BCCE1DF4}" dt="2023-01-25T08:50:12.589" v="3022" actId="1076"/>
          <ac:spMkLst>
            <pc:docMk/>
            <pc:sldMk cId="903028763" sldId="480"/>
            <ac:spMk id="25" creationId="{48F4461D-F09A-30F3-0F50-E3A26B87097D}"/>
          </ac:spMkLst>
        </pc:spChg>
        <pc:spChg chg="mod">
          <ac:chgData name="Chittaranjan Hens" userId="6fc03958433e8a43" providerId="LiveId" clId="{309794F8-99CF-4983-9CCF-D5B7BCCE1DF4}" dt="2023-01-25T08:50:12.589" v="3022" actId="1076"/>
          <ac:spMkLst>
            <pc:docMk/>
            <pc:sldMk cId="903028763" sldId="480"/>
            <ac:spMk id="27" creationId="{0D360E65-3D00-4F6B-4E39-D934EFB317CF}"/>
          </ac:spMkLst>
        </pc:spChg>
        <pc:spChg chg="mod">
          <ac:chgData name="Chittaranjan Hens" userId="6fc03958433e8a43" providerId="LiveId" clId="{309794F8-99CF-4983-9CCF-D5B7BCCE1DF4}" dt="2023-01-25T08:50:12.589" v="3022" actId="1076"/>
          <ac:spMkLst>
            <pc:docMk/>
            <pc:sldMk cId="903028763" sldId="480"/>
            <ac:spMk id="28" creationId="{5E58329E-5F22-116E-8272-8AB7FEF17977}"/>
          </ac:spMkLst>
        </pc:spChg>
        <pc:spChg chg="mod">
          <ac:chgData name="Chittaranjan Hens" userId="6fc03958433e8a43" providerId="LiveId" clId="{309794F8-99CF-4983-9CCF-D5B7BCCE1DF4}" dt="2023-01-25T08:50:12.589" v="3022" actId="1076"/>
          <ac:spMkLst>
            <pc:docMk/>
            <pc:sldMk cId="903028763" sldId="480"/>
            <ac:spMk id="29" creationId="{FD9AB830-E171-316C-700C-5600C9457121}"/>
          </ac:spMkLst>
        </pc:spChg>
        <pc:spChg chg="mod">
          <ac:chgData name="Chittaranjan Hens" userId="6fc03958433e8a43" providerId="LiveId" clId="{309794F8-99CF-4983-9CCF-D5B7BCCE1DF4}" dt="2023-01-25T08:50:12.589" v="3022" actId="1076"/>
          <ac:spMkLst>
            <pc:docMk/>
            <pc:sldMk cId="903028763" sldId="480"/>
            <ac:spMk id="30" creationId="{2EA5DEEF-0FBE-07C3-F4C4-740CA6461A13}"/>
          </ac:spMkLst>
        </pc:spChg>
        <pc:spChg chg="mod">
          <ac:chgData name="Chittaranjan Hens" userId="6fc03958433e8a43" providerId="LiveId" clId="{309794F8-99CF-4983-9CCF-D5B7BCCE1DF4}" dt="2023-01-25T08:50:12.589" v="3022" actId="1076"/>
          <ac:spMkLst>
            <pc:docMk/>
            <pc:sldMk cId="903028763" sldId="480"/>
            <ac:spMk id="31" creationId="{7B4E4B8F-DFC1-2187-2E51-67BDD092D480}"/>
          </ac:spMkLst>
        </pc:spChg>
        <pc:spChg chg="mod">
          <ac:chgData name="Chittaranjan Hens" userId="6fc03958433e8a43" providerId="LiveId" clId="{309794F8-99CF-4983-9CCF-D5B7BCCE1DF4}" dt="2023-01-25T08:50:12.589" v="3022" actId="1076"/>
          <ac:spMkLst>
            <pc:docMk/>
            <pc:sldMk cId="903028763" sldId="480"/>
            <ac:spMk id="32" creationId="{36CF6594-62B3-4955-822E-1193D702076F}"/>
          </ac:spMkLst>
        </pc:spChg>
        <pc:spChg chg="mod">
          <ac:chgData name="Chittaranjan Hens" userId="6fc03958433e8a43" providerId="LiveId" clId="{309794F8-99CF-4983-9CCF-D5B7BCCE1DF4}" dt="2023-01-25T08:50:12.589" v="3022" actId="1076"/>
          <ac:spMkLst>
            <pc:docMk/>
            <pc:sldMk cId="903028763" sldId="480"/>
            <ac:spMk id="33" creationId="{F05B7D76-A092-072D-C47D-C7D0262660E2}"/>
          </ac:spMkLst>
        </pc:spChg>
        <pc:spChg chg="mod">
          <ac:chgData name="Chittaranjan Hens" userId="6fc03958433e8a43" providerId="LiveId" clId="{309794F8-99CF-4983-9CCF-D5B7BCCE1DF4}" dt="2023-01-25T08:50:12.589" v="3022" actId="1076"/>
          <ac:spMkLst>
            <pc:docMk/>
            <pc:sldMk cId="903028763" sldId="480"/>
            <ac:spMk id="34" creationId="{79BA5C50-EFFF-8645-CD88-8E9063D3E696}"/>
          </ac:spMkLst>
        </pc:spChg>
        <pc:spChg chg="add mod">
          <ac:chgData name="Chittaranjan Hens" userId="6fc03958433e8a43" providerId="LiveId" clId="{309794F8-99CF-4983-9CCF-D5B7BCCE1DF4}" dt="2023-01-25T08:50:12.589" v="3022" actId="1076"/>
          <ac:spMkLst>
            <pc:docMk/>
            <pc:sldMk cId="903028763" sldId="480"/>
            <ac:spMk id="35" creationId="{59BD8F87-4EC1-4A3A-FA9B-17C99F376E18}"/>
          </ac:spMkLst>
        </pc:spChg>
        <pc:spChg chg="mod">
          <ac:chgData name="Chittaranjan Hens" userId="6fc03958433e8a43" providerId="LiveId" clId="{309794F8-99CF-4983-9CCF-D5B7BCCE1DF4}" dt="2023-01-25T08:50:12.589" v="3022" actId="1076"/>
          <ac:spMkLst>
            <pc:docMk/>
            <pc:sldMk cId="903028763" sldId="480"/>
            <ac:spMk id="36" creationId="{D29A250E-BA16-940E-DC4A-8BDF1240CD2B}"/>
          </ac:spMkLst>
        </pc:spChg>
        <pc:spChg chg="mod">
          <ac:chgData name="Chittaranjan Hens" userId="6fc03958433e8a43" providerId="LiveId" clId="{309794F8-99CF-4983-9CCF-D5B7BCCE1DF4}" dt="2023-01-25T08:50:12.589" v="3022" actId="1076"/>
          <ac:spMkLst>
            <pc:docMk/>
            <pc:sldMk cId="903028763" sldId="480"/>
            <ac:spMk id="37" creationId="{57A5847A-333A-DDCC-FE47-A7B6B25498D1}"/>
          </ac:spMkLst>
        </pc:spChg>
        <pc:spChg chg="mod">
          <ac:chgData name="Chittaranjan Hens" userId="6fc03958433e8a43" providerId="LiveId" clId="{309794F8-99CF-4983-9CCF-D5B7BCCE1DF4}" dt="2023-01-25T08:50:12.589" v="3022" actId="1076"/>
          <ac:spMkLst>
            <pc:docMk/>
            <pc:sldMk cId="903028763" sldId="480"/>
            <ac:spMk id="38" creationId="{E5AE6255-9A7D-6C26-403C-89165DF50796}"/>
          </ac:spMkLst>
        </pc:spChg>
        <pc:spChg chg="mod">
          <ac:chgData name="Chittaranjan Hens" userId="6fc03958433e8a43" providerId="LiveId" clId="{309794F8-99CF-4983-9CCF-D5B7BCCE1DF4}" dt="2023-01-25T08:50:12.589" v="3022" actId="1076"/>
          <ac:spMkLst>
            <pc:docMk/>
            <pc:sldMk cId="903028763" sldId="480"/>
            <ac:spMk id="39" creationId="{6D88681A-6BAF-35FA-085C-D520D649AE45}"/>
          </ac:spMkLst>
        </pc:spChg>
        <pc:spChg chg="mod">
          <ac:chgData name="Chittaranjan Hens" userId="6fc03958433e8a43" providerId="LiveId" clId="{309794F8-99CF-4983-9CCF-D5B7BCCE1DF4}" dt="2023-01-25T08:50:12.589" v="3022" actId="1076"/>
          <ac:spMkLst>
            <pc:docMk/>
            <pc:sldMk cId="903028763" sldId="480"/>
            <ac:spMk id="40" creationId="{60193F2B-9965-1A6E-28C4-6AD256D6ED87}"/>
          </ac:spMkLst>
        </pc:spChg>
        <pc:spChg chg="mod">
          <ac:chgData name="Chittaranjan Hens" userId="6fc03958433e8a43" providerId="LiveId" clId="{309794F8-99CF-4983-9CCF-D5B7BCCE1DF4}" dt="2023-01-25T08:50:12.589" v="3022" actId="1076"/>
          <ac:spMkLst>
            <pc:docMk/>
            <pc:sldMk cId="903028763" sldId="480"/>
            <ac:spMk id="41" creationId="{0872692F-DE1E-8BB2-366F-5A1D8E7E4825}"/>
          </ac:spMkLst>
        </pc:spChg>
        <pc:spChg chg="mod">
          <ac:chgData name="Chittaranjan Hens" userId="6fc03958433e8a43" providerId="LiveId" clId="{309794F8-99CF-4983-9CCF-D5B7BCCE1DF4}" dt="2023-01-25T08:50:12.589" v="3022" actId="1076"/>
          <ac:spMkLst>
            <pc:docMk/>
            <pc:sldMk cId="903028763" sldId="480"/>
            <ac:spMk id="42" creationId="{1A319F4A-793C-F8B1-7B52-82B3109ED9F9}"/>
          </ac:spMkLst>
        </pc:spChg>
        <pc:spChg chg="mod">
          <ac:chgData name="Chittaranjan Hens" userId="6fc03958433e8a43" providerId="LiveId" clId="{309794F8-99CF-4983-9CCF-D5B7BCCE1DF4}" dt="2023-01-25T08:50:12.589" v="3022" actId="1076"/>
          <ac:spMkLst>
            <pc:docMk/>
            <pc:sldMk cId="903028763" sldId="480"/>
            <ac:spMk id="43" creationId="{EF9D5311-81D9-E41A-F6AA-AAA15E781EE0}"/>
          </ac:spMkLst>
        </pc:spChg>
        <pc:spChg chg="mod">
          <ac:chgData name="Chittaranjan Hens" userId="6fc03958433e8a43" providerId="LiveId" clId="{309794F8-99CF-4983-9CCF-D5B7BCCE1DF4}" dt="2023-01-25T08:50:12.589" v="3022" actId="1076"/>
          <ac:spMkLst>
            <pc:docMk/>
            <pc:sldMk cId="903028763" sldId="480"/>
            <ac:spMk id="44" creationId="{CDBBE5D7-E1B7-D2A8-93DC-1B0C8D39CF75}"/>
          </ac:spMkLst>
        </pc:spChg>
        <pc:spChg chg="mod">
          <ac:chgData name="Chittaranjan Hens" userId="6fc03958433e8a43" providerId="LiveId" clId="{309794F8-99CF-4983-9CCF-D5B7BCCE1DF4}" dt="2023-01-25T08:50:12.589" v="3022" actId="1076"/>
          <ac:spMkLst>
            <pc:docMk/>
            <pc:sldMk cId="903028763" sldId="480"/>
            <ac:spMk id="45" creationId="{D1F8EDD0-2AB0-9EC5-1A1A-E8287A8654F9}"/>
          </ac:spMkLst>
        </pc:spChg>
        <pc:spChg chg="mod">
          <ac:chgData name="Chittaranjan Hens" userId="6fc03958433e8a43" providerId="LiveId" clId="{309794F8-99CF-4983-9CCF-D5B7BCCE1DF4}" dt="2023-01-25T08:50:12.589" v="3022" actId="1076"/>
          <ac:spMkLst>
            <pc:docMk/>
            <pc:sldMk cId="903028763" sldId="480"/>
            <ac:spMk id="46" creationId="{DBA8BE01-4E00-2546-7E20-E9E51DB0CDCB}"/>
          </ac:spMkLst>
        </pc:spChg>
        <pc:spChg chg="mod">
          <ac:chgData name="Chittaranjan Hens" userId="6fc03958433e8a43" providerId="LiveId" clId="{309794F8-99CF-4983-9CCF-D5B7BCCE1DF4}" dt="2023-01-25T08:50:12.589" v="3022" actId="1076"/>
          <ac:spMkLst>
            <pc:docMk/>
            <pc:sldMk cId="903028763" sldId="480"/>
            <ac:spMk id="47" creationId="{2D35B041-D429-A60C-9A42-751CF0B3F439}"/>
          </ac:spMkLst>
        </pc:spChg>
        <pc:spChg chg="mod">
          <ac:chgData name="Chittaranjan Hens" userId="6fc03958433e8a43" providerId="LiveId" clId="{309794F8-99CF-4983-9CCF-D5B7BCCE1DF4}" dt="2023-01-25T08:50:12.589" v="3022" actId="1076"/>
          <ac:spMkLst>
            <pc:docMk/>
            <pc:sldMk cId="903028763" sldId="480"/>
            <ac:spMk id="48" creationId="{89F0BC13-A676-CEDE-5495-91AEF04001CF}"/>
          </ac:spMkLst>
        </pc:spChg>
        <pc:spChg chg="mod">
          <ac:chgData name="Chittaranjan Hens" userId="6fc03958433e8a43" providerId="LiveId" clId="{309794F8-99CF-4983-9CCF-D5B7BCCE1DF4}" dt="2023-01-25T08:50:12.589" v="3022" actId="1076"/>
          <ac:spMkLst>
            <pc:docMk/>
            <pc:sldMk cId="903028763" sldId="480"/>
            <ac:spMk id="55" creationId="{B215F2EE-C338-BAC1-E3FD-0B7615CBCD66}"/>
          </ac:spMkLst>
        </pc:spChg>
        <pc:spChg chg="mod">
          <ac:chgData name="Chittaranjan Hens" userId="6fc03958433e8a43" providerId="LiveId" clId="{309794F8-99CF-4983-9CCF-D5B7BCCE1DF4}" dt="2023-01-25T08:50:12.589" v="3022" actId="1076"/>
          <ac:spMkLst>
            <pc:docMk/>
            <pc:sldMk cId="903028763" sldId="480"/>
            <ac:spMk id="56" creationId="{144B122F-A9A1-BDD7-6121-F1F8F0AF0EBE}"/>
          </ac:spMkLst>
        </pc:spChg>
        <pc:spChg chg="mod">
          <ac:chgData name="Chittaranjan Hens" userId="6fc03958433e8a43" providerId="LiveId" clId="{309794F8-99CF-4983-9CCF-D5B7BCCE1DF4}" dt="2023-01-25T08:50:12.589" v="3022" actId="1076"/>
          <ac:spMkLst>
            <pc:docMk/>
            <pc:sldMk cId="903028763" sldId="480"/>
            <ac:spMk id="57" creationId="{35ABBE14-BE55-C3C0-012B-FAC379E824B8}"/>
          </ac:spMkLst>
        </pc:spChg>
        <pc:spChg chg="mod">
          <ac:chgData name="Chittaranjan Hens" userId="6fc03958433e8a43" providerId="LiveId" clId="{309794F8-99CF-4983-9CCF-D5B7BCCE1DF4}" dt="2023-01-25T08:50:12.589" v="3022" actId="1076"/>
          <ac:spMkLst>
            <pc:docMk/>
            <pc:sldMk cId="903028763" sldId="480"/>
            <ac:spMk id="58" creationId="{9843846B-1506-2EF0-2ED4-172DEEA3309B}"/>
          </ac:spMkLst>
        </pc:spChg>
        <pc:spChg chg="mod">
          <ac:chgData name="Chittaranjan Hens" userId="6fc03958433e8a43" providerId="LiveId" clId="{309794F8-99CF-4983-9CCF-D5B7BCCE1DF4}" dt="2023-01-25T08:50:12.589" v="3022" actId="1076"/>
          <ac:spMkLst>
            <pc:docMk/>
            <pc:sldMk cId="903028763" sldId="480"/>
            <ac:spMk id="59" creationId="{D40F1ECD-C1F6-2D94-5024-099D915491C1}"/>
          </ac:spMkLst>
        </pc:spChg>
        <pc:spChg chg="mod">
          <ac:chgData name="Chittaranjan Hens" userId="6fc03958433e8a43" providerId="LiveId" clId="{309794F8-99CF-4983-9CCF-D5B7BCCE1DF4}" dt="2023-01-25T08:50:12.589" v="3022" actId="1076"/>
          <ac:spMkLst>
            <pc:docMk/>
            <pc:sldMk cId="903028763" sldId="480"/>
            <ac:spMk id="60" creationId="{5EF0D377-2255-8EBA-0EA8-103FB96BB00F}"/>
          </ac:spMkLst>
        </pc:spChg>
        <pc:spChg chg="mod">
          <ac:chgData name="Chittaranjan Hens" userId="6fc03958433e8a43" providerId="LiveId" clId="{309794F8-99CF-4983-9CCF-D5B7BCCE1DF4}" dt="2023-01-25T08:50:12.589" v="3022" actId="1076"/>
          <ac:spMkLst>
            <pc:docMk/>
            <pc:sldMk cId="903028763" sldId="480"/>
            <ac:spMk id="61" creationId="{DA0E0C6B-2109-750C-3F19-4F22C7E632F4}"/>
          </ac:spMkLst>
        </pc:spChg>
        <pc:spChg chg="mod">
          <ac:chgData name="Chittaranjan Hens" userId="6fc03958433e8a43" providerId="LiveId" clId="{309794F8-99CF-4983-9CCF-D5B7BCCE1DF4}" dt="2023-01-25T08:50:12.589" v="3022" actId="1076"/>
          <ac:spMkLst>
            <pc:docMk/>
            <pc:sldMk cId="903028763" sldId="480"/>
            <ac:spMk id="62" creationId="{7E157421-D6D5-8532-8622-08BA71582E91}"/>
          </ac:spMkLst>
        </pc:spChg>
        <pc:spChg chg="mod">
          <ac:chgData name="Chittaranjan Hens" userId="6fc03958433e8a43" providerId="LiveId" clId="{309794F8-99CF-4983-9CCF-D5B7BCCE1DF4}" dt="2023-01-25T08:50:12.589" v="3022" actId="1076"/>
          <ac:spMkLst>
            <pc:docMk/>
            <pc:sldMk cId="903028763" sldId="480"/>
            <ac:spMk id="63" creationId="{0CDDF990-F13E-C83F-1368-D39E83759E9E}"/>
          </ac:spMkLst>
        </pc:spChg>
        <pc:spChg chg="mod">
          <ac:chgData name="Chittaranjan Hens" userId="6fc03958433e8a43" providerId="LiveId" clId="{309794F8-99CF-4983-9CCF-D5B7BCCE1DF4}" dt="2023-01-25T08:50:12.589" v="3022" actId="1076"/>
          <ac:spMkLst>
            <pc:docMk/>
            <pc:sldMk cId="903028763" sldId="480"/>
            <ac:spMk id="6144" creationId="{FE09D0D0-C94B-514F-9603-51EC76A9F52C}"/>
          </ac:spMkLst>
        </pc:spChg>
        <pc:spChg chg="mod">
          <ac:chgData name="Chittaranjan Hens" userId="6fc03958433e8a43" providerId="LiveId" clId="{309794F8-99CF-4983-9CCF-D5B7BCCE1DF4}" dt="2023-01-25T08:50:12.589" v="3022" actId="1076"/>
          <ac:spMkLst>
            <pc:docMk/>
            <pc:sldMk cId="903028763" sldId="480"/>
            <ac:spMk id="6145" creationId="{0F649FE9-E8E7-9FB9-D8E7-94A4531B41CE}"/>
          </ac:spMkLst>
        </pc:spChg>
        <pc:spChg chg="mod">
          <ac:chgData name="Chittaranjan Hens" userId="6fc03958433e8a43" providerId="LiveId" clId="{309794F8-99CF-4983-9CCF-D5B7BCCE1DF4}" dt="2023-01-25T08:50:12.589" v="3022" actId="1076"/>
          <ac:spMkLst>
            <pc:docMk/>
            <pc:sldMk cId="903028763" sldId="480"/>
            <ac:spMk id="6152" creationId="{A0B3720C-5BAA-F7E4-2E10-9069852C2AA0}"/>
          </ac:spMkLst>
        </pc:spChg>
        <pc:spChg chg="mod">
          <ac:chgData name="Chittaranjan Hens" userId="6fc03958433e8a43" providerId="LiveId" clId="{309794F8-99CF-4983-9CCF-D5B7BCCE1DF4}" dt="2023-01-25T08:50:12.589" v="3022" actId="1076"/>
          <ac:spMkLst>
            <pc:docMk/>
            <pc:sldMk cId="903028763" sldId="480"/>
            <ac:spMk id="6153" creationId="{04D594E9-70A9-6394-696A-0965CC69BE17}"/>
          </ac:spMkLst>
        </pc:spChg>
        <pc:spChg chg="mod">
          <ac:chgData name="Chittaranjan Hens" userId="6fc03958433e8a43" providerId="LiveId" clId="{309794F8-99CF-4983-9CCF-D5B7BCCE1DF4}" dt="2023-01-25T08:50:12.589" v="3022" actId="1076"/>
          <ac:spMkLst>
            <pc:docMk/>
            <pc:sldMk cId="903028763" sldId="480"/>
            <ac:spMk id="6154" creationId="{7D84CED6-DEA4-F8B3-8B82-6B146175F4C1}"/>
          </ac:spMkLst>
        </pc:spChg>
        <pc:spChg chg="add del mod">
          <ac:chgData name="Chittaranjan Hens" userId="6fc03958433e8a43" providerId="LiveId" clId="{309794F8-99CF-4983-9CCF-D5B7BCCE1DF4}" dt="2023-01-25T09:03:36.452" v="3222" actId="478"/>
          <ac:spMkLst>
            <pc:docMk/>
            <pc:sldMk cId="903028763" sldId="480"/>
            <ac:spMk id="6155" creationId="{BB4A131F-18D1-2407-EECB-95F365B5F7DA}"/>
          </ac:spMkLst>
        </pc:spChg>
        <pc:spChg chg="add del mod">
          <ac:chgData name="Chittaranjan Hens" userId="6fc03958433e8a43" providerId="LiveId" clId="{309794F8-99CF-4983-9CCF-D5B7BCCE1DF4}" dt="2023-01-26T03:58:02.623" v="3608" actId="478"/>
          <ac:spMkLst>
            <pc:docMk/>
            <pc:sldMk cId="903028763" sldId="480"/>
            <ac:spMk id="6156" creationId="{CD5541B4-54A8-B9F7-5D91-7FC48738A5E7}"/>
          </ac:spMkLst>
        </pc:spChg>
        <pc:spChg chg="add del mod">
          <ac:chgData name="Chittaranjan Hens" userId="6fc03958433e8a43" providerId="LiveId" clId="{309794F8-99CF-4983-9CCF-D5B7BCCE1DF4}" dt="2023-01-26T03:58:09.373" v="3610" actId="478"/>
          <ac:spMkLst>
            <pc:docMk/>
            <pc:sldMk cId="903028763" sldId="480"/>
            <ac:spMk id="6157" creationId="{3EA4BE20-D3BB-A775-BAD5-25485D484F4B}"/>
          </ac:spMkLst>
        </pc:spChg>
        <pc:spChg chg="add del mod">
          <ac:chgData name="Chittaranjan Hens" userId="6fc03958433e8a43" providerId="LiveId" clId="{309794F8-99CF-4983-9CCF-D5B7BCCE1DF4}" dt="2023-01-26T03:58:06.604" v="3609" actId="478"/>
          <ac:spMkLst>
            <pc:docMk/>
            <pc:sldMk cId="903028763" sldId="480"/>
            <ac:spMk id="6158" creationId="{795C5B30-BE7C-B433-56A7-5AC0B564C28D}"/>
          </ac:spMkLst>
        </pc:spChg>
        <pc:spChg chg="add del mod">
          <ac:chgData name="Chittaranjan Hens" userId="6fc03958433e8a43" providerId="LiveId" clId="{309794F8-99CF-4983-9CCF-D5B7BCCE1DF4}" dt="2023-01-25T08:51:52.001" v="3045" actId="478"/>
          <ac:spMkLst>
            <pc:docMk/>
            <pc:sldMk cId="903028763" sldId="480"/>
            <ac:spMk id="6159" creationId="{97B8DEAD-099F-D729-45C6-971584F81837}"/>
          </ac:spMkLst>
        </pc:spChg>
        <pc:spChg chg="add mod">
          <ac:chgData name="Chittaranjan Hens" userId="6fc03958433e8a43" providerId="LiveId" clId="{309794F8-99CF-4983-9CCF-D5B7BCCE1DF4}" dt="2023-01-25T09:04:47.407" v="3249"/>
          <ac:spMkLst>
            <pc:docMk/>
            <pc:sldMk cId="903028763" sldId="480"/>
            <ac:spMk id="6173" creationId="{8BDE13F3-F813-EE54-7809-DE62A61ACE64}"/>
          </ac:spMkLst>
        </pc:spChg>
        <pc:spChg chg="add mod">
          <ac:chgData name="Chittaranjan Hens" userId="6fc03958433e8a43" providerId="LiveId" clId="{309794F8-99CF-4983-9CCF-D5B7BCCE1DF4}" dt="2023-01-25T09:06:27.897" v="3263" actId="113"/>
          <ac:spMkLst>
            <pc:docMk/>
            <pc:sldMk cId="903028763" sldId="480"/>
            <ac:spMk id="6174" creationId="{E47F359B-6927-EFF0-CE58-3CF2D820D65A}"/>
          </ac:spMkLst>
        </pc:spChg>
        <pc:spChg chg="add del mod">
          <ac:chgData name="Chittaranjan Hens" userId="6fc03958433e8a43" providerId="LiveId" clId="{309794F8-99CF-4983-9CCF-D5B7BCCE1DF4}" dt="2023-01-25T09:05:07.762" v="3251" actId="478"/>
          <ac:spMkLst>
            <pc:docMk/>
            <pc:sldMk cId="903028763" sldId="480"/>
            <ac:spMk id="6175" creationId="{DA5CD701-72E7-221B-90D3-D4E96E6787EB}"/>
          </ac:spMkLst>
        </pc:spChg>
        <pc:spChg chg="mod">
          <ac:chgData name="Chittaranjan Hens" userId="6fc03958433e8a43" providerId="LiveId" clId="{309794F8-99CF-4983-9CCF-D5B7BCCE1DF4}" dt="2023-01-25T09:04:47.407" v="3249"/>
          <ac:spMkLst>
            <pc:docMk/>
            <pc:sldMk cId="903028763" sldId="480"/>
            <ac:spMk id="6178" creationId="{B8B0A766-EB1F-E39E-2EE9-D9DD11428050}"/>
          </ac:spMkLst>
        </pc:spChg>
        <pc:grpChg chg="add del mod">
          <ac:chgData name="Chittaranjan Hens" userId="6fc03958433e8a43" providerId="LiveId" clId="{309794F8-99CF-4983-9CCF-D5B7BCCE1DF4}" dt="2023-01-25T08:50:32.457" v="3024" actId="478"/>
          <ac:grpSpMkLst>
            <pc:docMk/>
            <pc:sldMk cId="903028763" sldId="480"/>
            <ac:grpSpMk id="8" creationId="{E392DF33-C328-21B0-5EDE-53CF7992913A}"/>
          </ac:grpSpMkLst>
        </pc:grpChg>
        <pc:grpChg chg="mod">
          <ac:chgData name="Chittaranjan Hens" userId="6fc03958433e8a43" providerId="LiveId" clId="{309794F8-99CF-4983-9CCF-D5B7BCCE1DF4}" dt="2023-01-25T08:50:12.589" v="3022" actId="1076"/>
          <ac:grpSpMkLst>
            <pc:docMk/>
            <pc:sldMk cId="903028763" sldId="480"/>
            <ac:grpSpMk id="11" creationId="{B03257B2-E5E8-4983-9883-5C1C95677417}"/>
          </ac:grpSpMkLst>
        </pc:grpChg>
        <pc:grpChg chg="mod">
          <ac:chgData name="Chittaranjan Hens" userId="6fc03958433e8a43" providerId="LiveId" clId="{309794F8-99CF-4983-9CCF-D5B7BCCE1DF4}" dt="2023-01-25T08:50:12.589" v="3022" actId="1076"/>
          <ac:grpSpMkLst>
            <pc:docMk/>
            <pc:sldMk cId="903028763" sldId="480"/>
            <ac:grpSpMk id="13" creationId="{F0E80398-8913-A724-41A4-3B2895FDF680}"/>
          </ac:grpSpMkLst>
        </pc:grpChg>
        <pc:grpChg chg="mod">
          <ac:chgData name="Chittaranjan Hens" userId="6fc03958433e8a43" providerId="LiveId" clId="{309794F8-99CF-4983-9CCF-D5B7BCCE1DF4}" dt="2023-01-25T08:50:12.589" v="3022" actId="1076"/>
          <ac:grpSpMkLst>
            <pc:docMk/>
            <pc:sldMk cId="903028763" sldId="480"/>
            <ac:grpSpMk id="17" creationId="{CF9DF651-4DAF-07A9-ED07-F20C0722934D}"/>
          </ac:grpSpMkLst>
        </pc:grpChg>
        <pc:grpChg chg="mod">
          <ac:chgData name="Chittaranjan Hens" userId="6fc03958433e8a43" providerId="LiveId" clId="{309794F8-99CF-4983-9CCF-D5B7BCCE1DF4}" dt="2023-01-25T08:50:12.589" v="3022" actId="1076"/>
          <ac:grpSpMkLst>
            <pc:docMk/>
            <pc:sldMk cId="903028763" sldId="480"/>
            <ac:grpSpMk id="18" creationId="{4364C4FE-C2AC-5C3A-C9EA-0C8E7181AD78}"/>
          </ac:grpSpMkLst>
        </pc:grpChg>
        <pc:grpChg chg="mod">
          <ac:chgData name="Chittaranjan Hens" userId="6fc03958433e8a43" providerId="LiveId" clId="{309794F8-99CF-4983-9CCF-D5B7BCCE1DF4}" dt="2023-01-25T08:50:12.589" v="3022" actId="1076"/>
          <ac:grpSpMkLst>
            <pc:docMk/>
            <pc:sldMk cId="903028763" sldId="480"/>
            <ac:grpSpMk id="26" creationId="{A5144374-81F5-1D2B-2100-EA36CF131071}"/>
          </ac:grpSpMkLst>
        </pc:grpChg>
        <pc:grpChg chg="mod">
          <ac:chgData name="Chittaranjan Hens" userId="6fc03958433e8a43" providerId="LiveId" clId="{309794F8-99CF-4983-9CCF-D5B7BCCE1DF4}" dt="2023-01-25T08:50:12.589" v="3022" actId="1076"/>
          <ac:grpSpMkLst>
            <pc:docMk/>
            <pc:sldMk cId="903028763" sldId="480"/>
            <ac:grpSpMk id="49" creationId="{3C6A10B5-20C4-8CAA-D1E8-AC8214DA51A4}"/>
          </ac:grpSpMkLst>
        </pc:grpChg>
        <pc:grpChg chg="mod">
          <ac:chgData name="Chittaranjan Hens" userId="6fc03958433e8a43" providerId="LiveId" clId="{309794F8-99CF-4983-9CCF-D5B7BCCE1DF4}" dt="2023-01-25T08:50:12.589" v="3022" actId="1076"/>
          <ac:grpSpMkLst>
            <pc:docMk/>
            <pc:sldMk cId="903028763" sldId="480"/>
            <ac:grpSpMk id="50" creationId="{1BEBF231-E434-446C-40A5-1C9D7C8D3F98}"/>
          </ac:grpSpMkLst>
        </pc:grpChg>
        <pc:grpChg chg="mod">
          <ac:chgData name="Chittaranjan Hens" userId="6fc03958433e8a43" providerId="LiveId" clId="{309794F8-99CF-4983-9CCF-D5B7BCCE1DF4}" dt="2023-01-25T08:50:12.589" v="3022" actId="1076"/>
          <ac:grpSpMkLst>
            <pc:docMk/>
            <pc:sldMk cId="903028763" sldId="480"/>
            <ac:grpSpMk id="51" creationId="{1EA974D3-250A-8CF1-7BB4-C7B3349E8782}"/>
          </ac:grpSpMkLst>
        </pc:grpChg>
        <pc:grpChg chg="mod">
          <ac:chgData name="Chittaranjan Hens" userId="6fc03958433e8a43" providerId="LiveId" clId="{309794F8-99CF-4983-9CCF-D5B7BCCE1DF4}" dt="2023-01-25T08:50:12.589" v="3022" actId="1076"/>
          <ac:grpSpMkLst>
            <pc:docMk/>
            <pc:sldMk cId="903028763" sldId="480"/>
            <ac:grpSpMk id="52" creationId="{DEB1D1A9-BAC3-000B-9541-B70EA101E29E}"/>
          </ac:grpSpMkLst>
        </pc:grpChg>
        <pc:grpChg chg="mod">
          <ac:chgData name="Chittaranjan Hens" userId="6fc03958433e8a43" providerId="LiveId" clId="{309794F8-99CF-4983-9CCF-D5B7BCCE1DF4}" dt="2023-01-25T08:50:12.589" v="3022" actId="1076"/>
          <ac:grpSpMkLst>
            <pc:docMk/>
            <pc:sldMk cId="903028763" sldId="480"/>
            <ac:grpSpMk id="53" creationId="{DE10B68F-D17E-7A2D-D0CE-88A99F1C1C36}"/>
          </ac:grpSpMkLst>
        </pc:grpChg>
        <pc:grpChg chg="mod">
          <ac:chgData name="Chittaranjan Hens" userId="6fc03958433e8a43" providerId="LiveId" clId="{309794F8-99CF-4983-9CCF-D5B7BCCE1DF4}" dt="2023-01-25T08:50:12.589" v="3022" actId="1076"/>
          <ac:grpSpMkLst>
            <pc:docMk/>
            <pc:sldMk cId="903028763" sldId="480"/>
            <ac:grpSpMk id="54" creationId="{8728D006-A188-7D11-FB8F-66B057DBDEFA}"/>
          </ac:grpSpMkLst>
        </pc:grpChg>
        <pc:grpChg chg="add mod">
          <ac:chgData name="Chittaranjan Hens" userId="6fc03958433e8a43" providerId="LiveId" clId="{309794F8-99CF-4983-9CCF-D5B7BCCE1DF4}" dt="2023-01-25T09:04:47.407" v="3249"/>
          <ac:grpSpMkLst>
            <pc:docMk/>
            <pc:sldMk cId="903028763" sldId="480"/>
            <ac:grpSpMk id="6176" creationId="{156DD987-0D3E-F38A-19E4-F52D5582C23E}"/>
          </ac:grpSpMkLst>
        </pc:grpChg>
        <pc:graphicFrameChg chg="add del mod replId">
          <ac:chgData name="Chittaranjan Hens" userId="6fc03958433e8a43" providerId="LiveId" clId="{309794F8-99CF-4983-9CCF-D5B7BCCE1DF4}" dt="2023-01-25T08:49:24.253" v="2938"/>
          <ac:graphicFrameMkLst>
            <pc:docMk/>
            <pc:sldMk cId="903028763" sldId="480"/>
            <ac:graphicFrameMk id="6160" creationId="{E9DAE0C5-EA0B-B4A5-FBF4-FD348A5940CF}"/>
          </ac:graphicFrameMkLst>
        </pc:graphicFrameChg>
        <pc:graphicFrameChg chg="del mod replId">
          <ac:chgData name="Chittaranjan Hens" userId="6fc03958433e8a43" providerId="LiveId" clId="{309794F8-99CF-4983-9CCF-D5B7BCCE1DF4}" dt="2023-01-25T08:49:24.253" v="2938"/>
          <ac:graphicFrameMkLst>
            <pc:docMk/>
            <pc:sldMk cId="903028763" sldId="480"/>
            <ac:graphicFrameMk id="6162" creationId="{59BD8F87-4EC1-4A3A-FA9B-17C99F376E18}"/>
          </ac:graphicFrameMkLst>
        </pc:graphicFrameChg>
        <pc:graphicFrameChg chg="add del mod replId">
          <ac:chgData name="Chittaranjan Hens" userId="6fc03958433e8a43" providerId="LiveId" clId="{309794F8-99CF-4983-9CCF-D5B7BCCE1DF4}" dt="2023-01-25T08:49:24.253" v="2938"/>
          <ac:graphicFrameMkLst>
            <pc:docMk/>
            <pc:sldMk cId="903028763" sldId="480"/>
            <ac:graphicFrameMk id="6164" creationId="{BB4A131F-18D1-2407-EECB-95F365B5F7DA}"/>
          </ac:graphicFrameMkLst>
        </pc:graphicFrameChg>
        <pc:graphicFrameChg chg="add del mod replId">
          <ac:chgData name="Chittaranjan Hens" userId="6fc03958433e8a43" providerId="LiveId" clId="{309794F8-99CF-4983-9CCF-D5B7BCCE1DF4}" dt="2023-01-25T08:49:24.253" v="2938"/>
          <ac:graphicFrameMkLst>
            <pc:docMk/>
            <pc:sldMk cId="903028763" sldId="480"/>
            <ac:graphicFrameMk id="6166" creationId="{CD5541B4-54A8-B9F7-5D91-7FC48738A5E7}"/>
          </ac:graphicFrameMkLst>
        </pc:graphicFrameChg>
        <pc:graphicFrameChg chg="add del mod replId">
          <ac:chgData name="Chittaranjan Hens" userId="6fc03958433e8a43" providerId="LiveId" clId="{309794F8-99CF-4983-9CCF-D5B7BCCE1DF4}" dt="2023-01-25T08:49:24.253" v="2938"/>
          <ac:graphicFrameMkLst>
            <pc:docMk/>
            <pc:sldMk cId="903028763" sldId="480"/>
            <ac:graphicFrameMk id="6168" creationId="{3EA4BE20-D3BB-A775-BAD5-25485D484F4B}"/>
          </ac:graphicFrameMkLst>
        </pc:graphicFrameChg>
        <pc:graphicFrameChg chg="add del mod replId">
          <ac:chgData name="Chittaranjan Hens" userId="6fc03958433e8a43" providerId="LiveId" clId="{309794F8-99CF-4983-9CCF-D5B7BCCE1DF4}" dt="2023-01-25T08:49:24.253" v="2938"/>
          <ac:graphicFrameMkLst>
            <pc:docMk/>
            <pc:sldMk cId="903028763" sldId="480"/>
            <ac:graphicFrameMk id="6170" creationId="{795C5B30-BE7C-B433-56A7-5AC0B564C28D}"/>
          </ac:graphicFrameMkLst>
        </pc:graphicFrameChg>
        <pc:picChg chg="del">
          <ac:chgData name="Chittaranjan Hens" userId="6fc03958433e8a43" providerId="LiveId" clId="{309794F8-99CF-4983-9CCF-D5B7BCCE1DF4}" dt="2023-01-25T08:48:07.275" v="2844" actId="478"/>
          <ac:picMkLst>
            <pc:docMk/>
            <pc:sldMk cId="903028763" sldId="480"/>
            <ac:picMk id="6146" creationId="{00000000-0000-0000-0000-000000000000}"/>
          </ac:picMkLst>
        </pc:picChg>
        <pc:picChg chg="del">
          <ac:chgData name="Chittaranjan Hens" userId="6fc03958433e8a43" providerId="LiveId" clId="{309794F8-99CF-4983-9CCF-D5B7BCCE1DF4}" dt="2023-01-25T08:48:07.275" v="2844" actId="478"/>
          <ac:picMkLst>
            <pc:docMk/>
            <pc:sldMk cId="903028763" sldId="480"/>
            <ac:picMk id="6147" creationId="{00000000-0000-0000-0000-000000000000}"/>
          </ac:picMkLst>
        </pc:picChg>
        <pc:picChg chg="del">
          <ac:chgData name="Chittaranjan Hens" userId="6fc03958433e8a43" providerId="LiveId" clId="{309794F8-99CF-4983-9CCF-D5B7BCCE1DF4}" dt="2023-01-25T08:48:07.275" v="2844" actId="478"/>
          <ac:picMkLst>
            <pc:docMk/>
            <pc:sldMk cId="903028763" sldId="480"/>
            <ac:picMk id="6148" creationId="{00000000-0000-0000-0000-000000000000}"/>
          </ac:picMkLst>
        </pc:picChg>
        <pc:picChg chg="del">
          <ac:chgData name="Chittaranjan Hens" userId="6fc03958433e8a43" providerId="LiveId" clId="{309794F8-99CF-4983-9CCF-D5B7BCCE1DF4}" dt="2023-01-25T08:48:14.537" v="2847" actId="478"/>
          <ac:picMkLst>
            <pc:docMk/>
            <pc:sldMk cId="903028763" sldId="480"/>
            <ac:picMk id="6149" creationId="{00000000-0000-0000-0000-000000000000}"/>
          </ac:picMkLst>
        </pc:picChg>
        <pc:picChg chg="del">
          <ac:chgData name="Chittaranjan Hens" userId="6fc03958433e8a43" providerId="LiveId" clId="{309794F8-99CF-4983-9CCF-D5B7BCCE1DF4}" dt="2023-01-25T08:48:13.788" v="2846" actId="478"/>
          <ac:picMkLst>
            <pc:docMk/>
            <pc:sldMk cId="903028763" sldId="480"/>
            <ac:picMk id="6150" creationId="{00000000-0000-0000-0000-000000000000}"/>
          </ac:picMkLst>
        </pc:picChg>
        <pc:picChg chg="del">
          <ac:chgData name="Chittaranjan Hens" userId="6fc03958433e8a43" providerId="LiveId" clId="{309794F8-99CF-4983-9CCF-D5B7BCCE1DF4}" dt="2023-01-25T08:48:07.275" v="2844" actId="478"/>
          <ac:picMkLst>
            <pc:docMk/>
            <pc:sldMk cId="903028763" sldId="480"/>
            <ac:picMk id="6151" creationId="{00000000-0000-0000-0000-000000000000}"/>
          </ac:picMkLst>
        </pc:picChg>
        <pc:picChg chg="add del mod">
          <ac:chgData name="Chittaranjan Hens" userId="6fc03958433e8a43" providerId="LiveId" clId="{309794F8-99CF-4983-9CCF-D5B7BCCE1DF4}" dt="2023-01-25T09:03:27.911" v="3220" actId="478"/>
          <ac:picMkLst>
            <pc:docMk/>
            <pc:sldMk cId="903028763" sldId="480"/>
            <ac:picMk id="6172" creationId="{D1443A5C-1C86-FF45-BE23-103214CC36D8}"/>
          </ac:picMkLst>
        </pc:picChg>
        <pc:picChg chg="mod">
          <ac:chgData name="Chittaranjan Hens" userId="6fc03958433e8a43" providerId="LiveId" clId="{309794F8-99CF-4983-9CCF-D5B7BCCE1DF4}" dt="2023-01-25T09:04:47.407" v="3249"/>
          <ac:picMkLst>
            <pc:docMk/>
            <pc:sldMk cId="903028763" sldId="480"/>
            <ac:picMk id="6177" creationId="{BC379EC0-D5AF-C0E7-1C81-08C74D03FAE6}"/>
          </ac:picMkLst>
        </pc:picChg>
        <pc:cxnChg chg="del">
          <ac:chgData name="Chittaranjan Hens" userId="6fc03958433e8a43" providerId="LiveId" clId="{309794F8-99CF-4983-9CCF-D5B7BCCE1DF4}" dt="2023-01-25T08:48:15.297" v="2848" actId="478"/>
          <ac:cxnSpMkLst>
            <pc:docMk/>
            <pc:sldMk cId="903028763" sldId="480"/>
            <ac:cxnSpMk id="10" creationId="{00000000-0000-0000-0000-000000000000}"/>
          </ac:cxnSpMkLst>
        </pc:cxnChg>
      </pc:sldChg>
      <pc:sldChg chg="addSp delSp modSp add mod delAnim modAnim">
        <pc:chgData name="Chittaranjan Hens" userId="6fc03958433e8a43" providerId="LiveId" clId="{309794F8-99CF-4983-9CCF-D5B7BCCE1DF4}" dt="2023-01-26T03:57:31.996" v="3606" actId="14100"/>
        <pc:sldMkLst>
          <pc:docMk/>
          <pc:sldMk cId="1804185450" sldId="481"/>
        </pc:sldMkLst>
        <pc:spChg chg="add del mod">
          <ac:chgData name="Chittaranjan Hens" userId="6fc03958433e8a43" providerId="LiveId" clId="{309794F8-99CF-4983-9CCF-D5B7BCCE1DF4}" dt="2023-01-25T08:53:48.730" v="3075" actId="478"/>
          <ac:spMkLst>
            <pc:docMk/>
            <pc:sldMk cId="1804185450" sldId="481"/>
            <ac:spMk id="3" creationId="{A5372ECC-145D-7E2E-CB70-9D260931FFD3}"/>
          </ac:spMkLst>
        </pc:spChg>
        <pc:spChg chg="add del mod">
          <ac:chgData name="Chittaranjan Hens" userId="6fc03958433e8a43" providerId="LiveId" clId="{309794F8-99CF-4983-9CCF-D5B7BCCE1DF4}" dt="2023-01-25T08:54:51.467" v="3090" actId="478"/>
          <ac:spMkLst>
            <pc:docMk/>
            <pc:sldMk cId="1804185450" sldId="481"/>
            <ac:spMk id="5" creationId="{F0BD3F36-D993-A8D6-E829-E02320E23709}"/>
          </ac:spMkLst>
        </pc:spChg>
        <pc:spChg chg="mod">
          <ac:chgData name="Chittaranjan Hens" userId="6fc03958433e8a43" providerId="LiveId" clId="{309794F8-99CF-4983-9CCF-D5B7BCCE1DF4}" dt="2023-01-25T09:00:04.699" v="3199" actId="20577"/>
          <ac:spMkLst>
            <pc:docMk/>
            <pc:sldMk cId="1804185450" sldId="481"/>
            <ac:spMk id="6" creationId="{E9DAE0C5-EA0B-B4A5-FBF4-FD348A5940CF}"/>
          </ac:spMkLst>
        </pc:spChg>
        <pc:spChg chg="add del mod">
          <ac:chgData name="Chittaranjan Hens" userId="6fc03958433e8a43" providerId="LiveId" clId="{309794F8-99CF-4983-9CCF-D5B7BCCE1DF4}" dt="2023-01-25T08:54:47.682" v="3089" actId="478"/>
          <ac:spMkLst>
            <pc:docMk/>
            <pc:sldMk cId="1804185450" sldId="481"/>
            <ac:spMk id="7" creationId="{229EE98D-194B-30DA-3D43-6C4A94D36F4F}"/>
          </ac:spMkLst>
        </pc:spChg>
        <pc:spChg chg="add mod">
          <ac:chgData name="Chittaranjan Hens" userId="6fc03958433e8a43" providerId="LiveId" clId="{309794F8-99CF-4983-9CCF-D5B7BCCE1DF4}" dt="2023-01-25T09:13:54.526" v="3321" actId="113"/>
          <ac:spMkLst>
            <pc:docMk/>
            <pc:sldMk cId="1804185450" sldId="481"/>
            <ac:spMk id="8" creationId="{28A7BC29-A3B2-5F1D-6D59-1F5186D255BF}"/>
          </ac:spMkLst>
        </pc:spChg>
        <pc:spChg chg="add mod">
          <ac:chgData name="Chittaranjan Hens" userId="6fc03958433e8a43" providerId="LiveId" clId="{309794F8-99CF-4983-9CCF-D5B7BCCE1DF4}" dt="2023-01-25T09:14:00.243" v="3323" actId="113"/>
          <ac:spMkLst>
            <pc:docMk/>
            <pc:sldMk cId="1804185450" sldId="481"/>
            <ac:spMk id="9" creationId="{CCC3805E-DA3E-5141-B167-52CB9D9C212B}"/>
          </ac:spMkLst>
        </pc:spChg>
        <pc:spChg chg="add mod">
          <ac:chgData name="Chittaranjan Hens" userId="6fc03958433e8a43" providerId="LiveId" clId="{309794F8-99CF-4983-9CCF-D5B7BCCE1DF4}" dt="2023-01-25T09:06:35.824" v="3266" actId="1076"/>
          <ac:spMkLst>
            <pc:docMk/>
            <pc:sldMk cId="1804185450" sldId="481"/>
            <ac:spMk id="10" creationId="{F1AA2F35-9B5D-BDBC-126D-250A82ED05BB}"/>
          </ac:spMkLst>
        </pc:spChg>
        <pc:spChg chg="add mod">
          <ac:chgData name="Chittaranjan Hens" userId="6fc03958433e8a43" providerId="LiveId" clId="{309794F8-99CF-4983-9CCF-D5B7BCCE1DF4}" dt="2023-01-25T09:02:19.689" v="3216" actId="164"/>
          <ac:spMkLst>
            <pc:docMk/>
            <pc:sldMk cId="1804185450" sldId="481"/>
            <ac:spMk id="25" creationId="{9039844D-6D4F-DD1B-D06A-9C8E241E5A6C}"/>
          </ac:spMkLst>
        </pc:spChg>
        <pc:spChg chg="add mod">
          <ac:chgData name="Chittaranjan Hens" userId="6fc03958433e8a43" providerId="LiveId" clId="{309794F8-99CF-4983-9CCF-D5B7BCCE1DF4}" dt="2023-01-25T09:08:29.987" v="3292" actId="20577"/>
          <ac:spMkLst>
            <pc:docMk/>
            <pc:sldMk cId="1804185450" sldId="481"/>
            <ac:spMk id="27" creationId="{2493E728-2AAB-8928-942F-8486C64027A7}"/>
          </ac:spMkLst>
        </pc:spChg>
        <pc:spChg chg="add mod">
          <ac:chgData name="Chittaranjan Hens" userId="6fc03958433e8a43" providerId="LiveId" clId="{309794F8-99CF-4983-9CCF-D5B7BCCE1DF4}" dt="2023-01-26T03:57:31.996" v="3606" actId="14100"/>
          <ac:spMkLst>
            <pc:docMk/>
            <pc:sldMk cId="1804185450" sldId="481"/>
            <ac:spMk id="28" creationId="{8A3F56A6-52A4-AC98-50C8-EDC0BB0639E7}"/>
          </ac:spMkLst>
        </pc:spChg>
        <pc:spChg chg="add mod">
          <ac:chgData name="Chittaranjan Hens" userId="6fc03958433e8a43" providerId="LiveId" clId="{309794F8-99CF-4983-9CCF-D5B7BCCE1DF4}" dt="2023-01-25T09:09:27.592" v="3303" actId="20577"/>
          <ac:spMkLst>
            <pc:docMk/>
            <pc:sldMk cId="1804185450" sldId="481"/>
            <ac:spMk id="29" creationId="{C71664A5-E108-AC53-3F6C-E85B45739EFE}"/>
          </ac:spMkLst>
        </pc:spChg>
        <pc:spChg chg="mod">
          <ac:chgData name="Chittaranjan Hens" userId="6fc03958433e8a43" providerId="LiveId" clId="{309794F8-99CF-4983-9CCF-D5B7BCCE1DF4}" dt="2023-01-25T09:13:45.184" v="3318" actId="1076"/>
          <ac:spMkLst>
            <pc:docMk/>
            <pc:sldMk cId="1804185450" sldId="481"/>
            <ac:spMk id="6155" creationId="{BB4A131F-18D1-2407-EECB-95F365B5F7DA}"/>
          </ac:spMkLst>
        </pc:spChg>
        <pc:spChg chg="del">
          <ac:chgData name="Chittaranjan Hens" userId="6fc03958433e8a43" providerId="LiveId" clId="{309794F8-99CF-4983-9CCF-D5B7BCCE1DF4}" dt="2023-01-25T08:53:00.470" v="3063" actId="478"/>
          <ac:spMkLst>
            <pc:docMk/>
            <pc:sldMk cId="1804185450" sldId="481"/>
            <ac:spMk id="6156" creationId="{CD5541B4-54A8-B9F7-5D91-7FC48738A5E7}"/>
          </ac:spMkLst>
        </pc:spChg>
        <pc:spChg chg="del">
          <ac:chgData name="Chittaranjan Hens" userId="6fc03958433e8a43" providerId="LiveId" clId="{309794F8-99CF-4983-9CCF-D5B7BCCE1DF4}" dt="2023-01-25T08:53:00.470" v="3063" actId="478"/>
          <ac:spMkLst>
            <pc:docMk/>
            <pc:sldMk cId="1804185450" sldId="481"/>
            <ac:spMk id="6157" creationId="{3EA4BE20-D3BB-A775-BAD5-25485D484F4B}"/>
          </ac:spMkLst>
        </pc:spChg>
        <pc:spChg chg="mod">
          <ac:chgData name="Chittaranjan Hens" userId="6fc03958433e8a43" providerId="LiveId" clId="{309794F8-99CF-4983-9CCF-D5B7BCCE1DF4}" dt="2023-01-25T09:13:51.664" v="3320" actId="113"/>
          <ac:spMkLst>
            <pc:docMk/>
            <pc:sldMk cId="1804185450" sldId="481"/>
            <ac:spMk id="6158" creationId="{795C5B30-BE7C-B433-56A7-5AC0B564C28D}"/>
          </ac:spMkLst>
        </pc:spChg>
        <pc:grpChg chg="add mod">
          <ac:chgData name="Chittaranjan Hens" userId="6fc03958433e8a43" providerId="LiveId" clId="{309794F8-99CF-4983-9CCF-D5B7BCCE1DF4}" dt="2023-01-25T09:04:32.275" v="3248" actId="1076"/>
          <ac:grpSpMkLst>
            <pc:docMk/>
            <pc:sldMk cId="1804185450" sldId="481"/>
            <ac:grpSpMk id="26" creationId="{0C914B07-F592-174E-0A74-1E4E5456F6C5}"/>
          </ac:grpSpMkLst>
        </pc:grpChg>
        <pc:graphicFrameChg chg="add del mod replId">
          <ac:chgData name="Chittaranjan Hens" userId="6fc03958433e8a43" providerId="LiveId" clId="{309794F8-99CF-4983-9CCF-D5B7BCCE1DF4}" dt="2023-01-25T08:53:39.674" v="3073"/>
          <ac:graphicFrameMkLst>
            <pc:docMk/>
            <pc:sldMk cId="1804185450" sldId="481"/>
            <ac:graphicFrameMk id="11" creationId="{A5372ECC-145D-7E2E-CB70-9D260931FFD3}"/>
          </ac:graphicFrameMkLst>
        </pc:graphicFrameChg>
        <pc:graphicFrameChg chg="add del mod replId">
          <ac:chgData name="Chittaranjan Hens" userId="6fc03958433e8a43" providerId="LiveId" clId="{309794F8-99CF-4983-9CCF-D5B7BCCE1DF4}" dt="2023-01-25T08:53:39.674" v="3073"/>
          <ac:graphicFrameMkLst>
            <pc:docMk/>
            <pc:sldMk cId="1804185450" sldId="481"/>
            <ac:graphicFrameMk id="13" creationId="{F0BD3F36-D993-A8D6-E829-E02320E23709}"/>
          </ac:graphicFrameMkLst>
        </pc:graphicFrameChg>
        <pc:graphicFrameChg chg="add del mod replId">
          <ac:chgData name="Chittaranjan Hens" userId="6fc03958433e8a43" providerId="LiveId" clId="{309794F8-99CF-4983-9CCF-D5B7BCCE1DF4}" dt="2023-01-25T08:53:39.674" v="3073"/>
          <ac:graphicFrameMkLst>
            <pc:docMk/>
            <pc:sldMk cId="1804185450" sldId="481"/>
            <ac:graphicFrameMk id="15" creationId="{229EE98D-194B-30DA-3D43-6C4A94D36F4F}"/>
          </ac:graphicFrameMkLst>
        </pc:graphicFrameChg>
        <pc:graphicFrameChg chg="add del mod replId">
          <ac:chgData name="Chittaranjan Hens" userId="6fc03958433e8a43" providerId="LiveId" clId="{309794F8-99CF-4983-9CCF-D5B7BCCE1DF4}" dt="2023-01-25T08:53:39.674" v="3073"/>
          <ac:graphicFrameMkLst>
            <pc:docMk/>
            <pc:sldMk cId="1804185450" sldId="481"/>
            <ac:graphicFrameMk id="17" creationId="{28A7BC29-A3B2-5F1D-6D59-1F5186D255BF}"/>
          </ac:graphicFrameMkLst>
        </pc:graphicFrameChg>
        <pc:graphicFrameChg chg="add del mod replId">
          <ac:chgData name="Chittaranjan Hens" userId="6fc03958433e8a43" providerId="LiveId" clId="{309794F8-99CF-4983-9CCF-D5B7BCCE1DF4}" dt="2023-01-25T08:53:39.674" v="3073"/>
          <ac:graphicFrameMkLst>
            <pc:docMk/>
            <pc:sldMk cId="1804185450" sldId="481"/>
            <ac:graphicFrameMk id="19" creationId="{CCC3805E-DA3E-5141-B167-52CB9D9C212B}"/>
          </ac:graphicFrameMkLst>
        </pc:graphicFrameChg>
        <pc:graphicFrameChg chg="add del mod replId">
          <ac:chgData name="Chittaranjan Hens" userId="6fc03958433e8a43" providerId="LiveId" clId="{309794F8-99CF-4983-9CCF-D5B7BCCE1DF4}" dt="2023-01-25T08:53:39.674" v="3073"/>
          <ac:graphicFrameMkLst>
            <pc:docMk/>
            <pc:sldMk cId="1804185450" sldId="481"/>
            <ac:graphicFrameMk id="22" creationId="{F1AA2F35-9B5D-BDBC-126D-250A82ED05BB}"/>
          </ac:graphicFrameMkLst>
        </pc:graphicFrameChg>
        <pc:picChg chg="mod">
          <ac:chgData name="Chittaranjan Hens" userId="6fc03958433e8a43" providerId="LiveId" clId="{309794F8-99CF-4983-9CCF-D5B7BCCE1DF4}" dt="2023-01-25T09:07:43.557" v="3278" actId="1076"/>
          <ac:picMkLst>
            <pc:docMk/>
            <pc:sldMk cId="1804185450" sldId="481"/>
            <ac:picMk id="2" creationId="{D46632B5-BEDB-5424-58D9-B31AA1BB1767}"/>
          </ac:picMkLst>
        </pc:picChg>
        <pc:picChg chg="mod">
          <ac:chgData name="Chittaranjan Hens" userId="6fc03958433e8a43" providerId="LiveId" clId="{309794F8-99CF-4983-9CCF-D5B7BCCE1DF4}" dt="2023-01-25T09:02:19.689" v="3216" actId="164"/>
          <ac:picMkLst>
            <pc:docMk/>
            <pc:sldMk cId="1804185450" sldId="481"/>
            <ac:picMk id="6172" creationId="{D1443A5C-1C86-FF45-BE23-103214CC36D8}"/>
          </ac:picMkLst>
        </pc:picChg>
      </pc:sldChg>
      <pc:sldChg chg="add del">
        <pc:chgData name="Chittaranjan Hens" userId="6fc03958433e8a43" providerId="LiveId" clId="{309794F8-99CF-4983-9CCF-D5B7BCCE1DF4}" dt="2023-01-25T08:48:50.710" v="2852"/>
        <pc:sldMkLst>
          <pc:docMk/>
          <pc:sldMk cId="3360002119" sldId="481"/>
        </pc:sldMkLst>
      </pc:sldChg>
      <pc:sldChg chg="add">
        <pc:chgData name="Chittaranjan Hens" userId="6fc03958433e8a43" providerId="LiveId" clId="{309794F8-99CF-4983-9CCF-D5B7BCCE1DF4}" dt="2023-01-26T03:57:46.912" v="3607"/>
        <pc:sldMkLst>
          <pc:docMk/>
          <pc:sldMk cId="275163279" sldId="482"/>
        </pc:sldMkLst>
      </pc:sldChg>
      <pc:sldChg chg="add del">
        <pc:chgData name="Chittaranjan Hens" userId="6fc03958433e8a43" providerId="LiveId" clId="{309794F8-99CF-4983-9CCF-D5B7BCCE1DF4}" dt="2023-01-25T08:47:56.746" v="2842"/>
        <pc:sldMkLst>
          <pc:docMk/>
          <pc:sldMk cId="0" sldId="636"/>
        </pc:sldMkLst>
      </pc:sldChg>
      <pc:sldChg chg="add del">
        <pc:chgData name="Chittaranjan Hens" userId="6fc03958433e8a43" providerId="LiveId" clId="{309794F8-99CF-4983-9CCF-D5B7BCCE1DF4}" dt="2023-01-25T08:47:56.746" v="2842"/>
        <pc:sldMkLst>
          <pc:docMk/>
          <pc:sldMk cId="0" sldId="637"/>
        </pc:sldMkLst>
      </pc:sldChg>
      <pc:sldChg chg="add del">
        <pc:chgData name="Chittaranjan Hens" userId="6fc03958433e8a43" providerId="LiveId" clId="{309794F8-99CF-4983-9CCF-D5B7BCCE1DF4}" dt="2023-01-25T08:47:56.746" v="2842"/>
        <pc:sldMkLst>
          <pc:docMk/>
          <pc:sldMk cId="0" sldId="638"/>
        </pc:sldMkLst>
      </pc:sldChg>
      <pc:sldChg chg="add del">
        <pc:chgData name="Chittaranjan Hens" userId="6fc03958433e8a43" providerId="LiveId" clId="{309794F8-99CF-4983-9CCF-D5B7BCCE1DF4}" dt="2023-01-25T08:47:56.746" v="2842"/>
        <pc:sldMkLst>
          <pc:docMk/>
          <pc:sldMk cId="0" sldId="639"/>
        </pc:sldMkLst>
      </pc:sldChg>
      <pc:sldChg chg="add del">
        <pc:chgData name="Chittaranjan Hens" userId="6fc03958433e8a43" providerId="LiveId" clId="{309794F8-99CF-4983-9CCF-D5B7BCCE1DF4}" dt="2023-01-25T08:47:56.746" v="2842"/>
        <pc:sldMkLst>
          <pc:docMk/>
          <pc:sldMk cId="0" sldId="640"/>
        </pc:sldMkLst>
      </pc:sldChg>
      <pc:sldChg chg="add del">
        <pc:chgData name="Chittaranjan Hens" userId="6fc03958433e8a43" providerId="LiveId" clId="{309794F8-99CF-4983-9CCF-D5B7BCCE1DF4}" dt="2023-01-25T08:47:56.746" v="2842"/>
        <pc:sldMkLst>
          <pc:docMk/>
          <pc:sldMk cId="0" sldId="641"/>
        </pc:sldMkLst>
      </pc:sldChg>
    </pc:docChg>
  </pc:docChgLst>
  <pc:docChgLst>
    <pc:chgData name="Chittaranjan Hens" userId="6fc03958433e8a43" providerId="LiveId" clId="{3941B8DD-44C0-4984-B2B1-5E7086316BFB}"/>
    <pc:docChg chg="undo redo custSel addSld delSld modSld sldOrd">
      <pc:chgData name="Chittaranjan Hens" userId="6fc03958433e8a43" providerId="LiveId" clId="{3941B8DD-44C0-4984-B2B1-5E7086316BFB}" dt="2023-02-05T05:08:33.090" v="4178" actId="113"/>
      <pc:docMkLst>
        <pc:docMk/>
      </pc:docMkLst>
      <pc:sldChg chg="modSp del mod">
        <pc:chgData name="Chittaranjan Hens" userId="6fc03958433e8a43" providerId="LiveId" clId="{3941B8DD-44C0-4984-B2B1-5E7086316BFB}" dt="2023-02-04T10:46:59.327" v="65" actId="47"/>
        <pc:sldMkLst>
          <pc:docMk/>
          <pc:sldMk cId="2551970589" sldId="271"/>
        </pc:sldMkLst>
        <pc:spChg chg="mod">
          <ac:chgData name="Chittaranjan Hens" userId="6fc03958433e8a43" providerId="LiveId" clId="{3941B8DD-44C0-4984-B2B1-5E7086316BFB}" dt="2023-02-04T10:38:47.060" v="1" actId="20577"/>
          <ac:spMkLst>
            <pc:docMk/>
            <pc:sldMk cId="2551970589" sldId="271"/>
            <ac:spMk id="27" creationId="{672DC67C-7211-3BCA-2C29-FFE14165ABFE}"/>
          </ac:spMkLst>
        </pc:spChg>
      </pc:sldChg>
      <pc:sldChg chg="addSp modSp add mod modAnim">
        <pc:chgData name="Chittaranjan Hens" userId="6fc03958433e8a43" providerId="LiveId" clId="{3941B8DD-44C0-4984-B2B1-5E7086316BFB}" dt="2023-02-05T04:41:41.056" v="3926"/>
        <pc:sldMkLst>
          <pc:docMk/>
          <pc:sldMk cId="0" sldId="275"/>
        </pc:sldMkLst>
        <pc:spChg chg="mod">
          <ac:chgData name="Chittaranjan Hens" userId="6fc03958433e8a43" providerId="LiveId" clId="{3941B8DD-44C0-4984-B2B1-5E7086316BFB}" dt="2023-02-05T04:36:47.179" v="3848" actId="1076"/>
          <ac:spMkLst>
            <pc:docMk/>
            <pc:sldMk cId="0" sldId="275"/>
            <ac:spMk id="11" creationId="{AD2E3B5A-C40E-4FCB-B30D-76945AD1A606}"/>
          </ac:spMkLst>
        </pc:spChg>
        <pc:spChg chg="mod">
          <ac:chgData name="Chittaranjan Hens" userId="6fc03958433e8a43" providerId="LiveId" clId="{3941B8DD-44C0-4984-B2B1-5E7086316BFB}" dt="2023-02-05T04:40:52.270" v="3918" actId="403"/>
          <ac:spMkLst>
            <pc:docMk/>
            <pc:sldMk cId="0" sldId="275"/>
            <ac:spMk id="39941" creationId="{DC48E3EE-2506-4EEA-905A-02DB2E058CFE}"/>
          </ac:spMkLst>
        </pc:spChg>
        <pc:spChg chg="mod">
          <ac:chgData name="Chittaranjan Hens" userId="6fc03958433e8a43" providerId="LiveId" clId="{3941B8DD-44C0-4984-B2B1-5E7086316BFB}" dt="2023-02-05T04:41:07.616" v="3922" actId="1076"/>
          <ac:spMkLst>
            <pc:docMk/>
            <pc:sldMk cId="0" sldId="275"/>
            <ac:spMk id="39945" creationId="{F7FDCDC9-7D8E-4661-B720-2A3690F69C60}"/>
          </ac:spMkLst>
        </pc:spChg>
        <pc:picChg chg="add mod ord">
          <ac:chgData name="Chittaranjan Hens" userId="6fc03958433e8a43" providerId="LiveId" clId="{3941B8DD-44C0-4984-B2B1-5E7086316BFB}" dt="2023-02-05T04:41:31.045" v="3924" actId="1076"/>
          <ac:picMkLst>
            <pc:docMk/>
            <pc:sldMk cId="0" sldId="275"/>
            <ac:picMk id="2" creationId="{0002B9B7-FED8-4DE7-DD1E-0EFC60884940}"/>
          </ac:picMkLst>
        </pc:picChg>
      </pc:sldChg>
      <pc:sldChg chg="addSp modSp add mod">
        <pc:chgData name="Chittaranjan Hens" userId="6fc03958433e8a43" providerId="LiveId" clId="{3941B8DD-44C0-4984-B2B1-5E7086316BFB}" dt="2023-02-05T04:35:49.901" v="3839" actId="167"/>
        <pc:sldMkLst>
          <pc:docMk/>
          <pc:sldMk cId="0" sldId="276"/>
        </pc:sldMkLst>
        <pc:picChg chg="add mod ord">
          <ac:chgData name="Chittaranjan Hens" userId="6fc03958433e8a43" providerId="LiveId" clId="{3941B8DD-44C0-4984-B2B1-5E7086316BFB}" dt="2023-02-05T04:35:49.901" v="3839" actId="167"/>
          <ac:picMkLst>
            <pc:docMk/>
            <pc:sldMk cId="0" sldId="276"/>
            <ac:picMk id="2" creationId="{D4B1EBB3-F39A-F3D2-79ED-4714D3D3387A}"/>
          </ac:picMkLst>
        </pc:picChg>
      </pc:sldChg>
      <pc:sldChg chg="modSp add mod">
        <pc:chgData name="Chittaranjan Hens" userId="6fc03958433e8a43" providerId="LiveId" clId="{3941B8DD-44C0-4984-B2B1-5E7086316BFB}" dt="2023-02-04T10:50:52.111" v="102" actId="20577"/>
        <pc:sldMkLst>
          <pc:docMk/>
          <pc:sldMk cId="106760763" sldId="277"/>
        </pc:sldMkLst>
        <pc:spChg chg="mod">
          <ac:chgData name="Chittaranjan Hens" userId="6fc03958433e8a43" providerId="LiveId" clId="{3941B8DD-44C0-4984-B2B1-5E7086316BFB}" dt="2023-02-04T10:50:40.108" v="95" actId="1076"/>
          <ac:spMkLst>
            <pc:docMk/>
            <pc:sldMk cId="106760763" sldId="277"/>
            <ac:spMk id="2" creationId="{DC222BA3-A2CE-2597-05A4-700543D69720}"/>
          </ac:spMkLst>
        </pc:spChg>
        <pc:spChg chg="mod">
          <ac:chgData name="Chittaranjan Hens" userId="6fc03958433e8a43" providerId="LiveId" clId="{3941B8DD-44C0-4984-B2B1-5E7086316BFB}" dt="2023-02-04T10:50:52.111" v="102" actId="20577"/>
          <ac:spMkLst>
            <pc:docMk/>
            <pc:sldMk cId="106760763" sldId="277"/>
            <ac:spMk id="27" creationId="{672DC67C-7211-3BCA-2C29-FFE14165ABFE}"/>
          </ac:spMkLst>
        </pc:spChg>
      </pc:sldChg>
      <pc:sldChg chg="addSp delSp modSp add mod ord setBg modAnim delDesignElem">
        <pc:chgData name="Chittaranjan Hens" userId="6fc03958433e8a43" providerId="LiveId" clId="{3941B8DD-44C0-4984-B2B1-5E7086316BFB}" dt="2023-02-04T10:49:44.045" v="86"/>
        <pc:sldMkLst>
          <pc:docMk/>
          <pc:sldMk cId="322152922" sldId="278"/>
        </pc:sldMkLst>
        <pc:spChg chg="mod">
          <ac:chgData name="Chittaranjan Hens" userId="6fc03958433e8a43" providerId="LiveId" clId="{3941B8DD-44C0-4984-B2B1-5E7086316BFB}" dt="2023-02-04T10:49:03.570" v="82" actId="26606"/>
          <ac:spMkLst>
            <pc:docMk/>
            <pc:sldMk cId="322152922" sldId="278"/>
            <ac:spMk id="9" creationId="{392C5059-EB68-AD60-8B1D-D540BD55A8FF}"/>
          </ac:spMkLst>
        </pc:spChg>
        <pc:spChg chg="add del">
          <ac:chgData name="Chittaranjan Hens" userId="6fc03958433e8a43" providerId="LiveId" clId="{3941B8DD-44C0-4984-B2B1-5E7086316BFB}" dt="2023-02-04T10:49:03.570" v="82" actId="26606"/>
          <ac:spMkLst>
            <pc:docMk/>
            <pc:sldMk cId="322152922" sldId="278"/>
            <ac:spMk id="14" creationId="{AC8EEB0F-BA72-49AC-956F-331B60FDE79E}"/>
          </ac:spMkLst>
        </pc:spChg>
        <pc:spChg chg="del">
          <ac:chgData name="Chittaranjan Hens" userId="6fc03958433e8a43" providerId="LiveId" clId="{3941B8DD-44C0-4984-B2B1-5E7086316BFB}" dt="2023-02-04T10:46:57.287" v="64"/>
          <ac:spMkLst>
            <pc:docMk/>
            <pc:sldMk cId="322152922" sldId="278"/>
            <ac:spMk id="15" creationId="{247A131F-D5DE-41A5-B4CF-4F345319B40B}"/>
          </ac:spMkLst>
        </pc:spChg>
        <pc:spChg chg="add del">
          <ac:chgData name="Chittaranjan Hens" userId="6fc03958433e8a43" providerId="LiveId" clId="{3941B8DD-44C0-4984-B2B1-5E7086316BFB}" dt="2023-02-04T10:49:03.570" v="82" actId="26606"/>
          <ac:spMkLst>
            <pc:docMk/>
            <pc:sldMk cId="322152922" sldId="278"/>
            <ac:spMk id="16" creationId="{8CC700D5-9809-43F4-89D5-7DBBCB0DCC10}"/>
          </ac:spMkLst>
        </pc:spChg>
        <pc:spChg chg="del">
          <ac:chgData name="Chittaranjan Hens" userId="6fc03958433e8a43" providerId="LiveId" clId="{3941B8DD-44C0-4984-B2B1-5E7086316BFB}" dt="2023-02-04T10:46:57.287" v="64"/>
          <ac:spMkLst>
            <pc:docMk/>
            <pc:sldMk cId="322152922" sldId="278"/>
            <ac:spMk id="17" creationId="{3AF4666D-BD98-40A5-A75F-478B982010B2}"/>
          </ac:spMkLst>
        </pc:spChg>
        <pc:spChg chg="add del">
          <ac:chgData name="Chittaranjan Hens" userId="6fc03958433e8a43" providerId="LiveId" clId="{3941B8DD-44C0-4984-B2B1-5E7086316BFB}" dt="2023-02-04T10:49:03.570" v="82" actId="26606"/>
          <ac:spMkLst>
            <pc:docMk/>
            <pc:sldMk cId="322152922" sldId="278"/>
            <ac:spMk id="18" creationId="{C7163242-6303-46DC-BAC1-2A204F061321}"/>
          </ac:spMkLst>
        </pc:spChg>
        <pc:spChg chg="del">
          <ac:chgData name="Chittaranjan Hens" userId="6fc03958433e8a43" providerId="LiveId" clId="{3941B8DD-44C0-4984-B2B1-5E7086316BFB}" dt="2023-02-04T10:46:57.287" v="64"/>
          <ac:spMkLst>
            <pc:docMk/>
            <pc:sldMk cId="322152922" sldId="278"/>
            <ac:spMk id="19" creationId="{68680585-71F9-4721-A998-4974171D2EB4}"/>
          </ac:spMkLst>
        </pc:spChg>
        <pc:spChg chg="add del">
          <ac:chgData name="Chittaranjan Hens" userId="6fc03958433e8a43" providerId="LiveId" clId="{3941B8DD-44C0-4984-B2B1-5E7086316BFB}" dt="2023-02-04T10:49:03.570" v="82" actId="26606"/>
          <ac:spMkLst>
            <pc:docMk/>
            <pc:sldMk cId="322152922" sldId="278"/>
            <ac:spMk id="20" creationId="{805C4C40-D70E-4C4F-B228-98A0A6132603}"/>
          </ac:spMkLst>
        </pc:spChg>
        <pc:spChg chg="del">
          <ac:chgData name="Chittaranjan Hens" userId="6fc03958433e8a43" providerId="LiveId" clId="{3941B8DD-44C0-4984-B2B1-5E7086316BFB}" dt="2023-02-04T10:46:57.287" v="64"/>
          <ac:spMkLst>
            <pc:docMk/>
            <pc:sldMk cId="322152922" sldId="278"/>
            <ac:spMk id="21" creationId="{12BC95C2-2EEC-4F59-ABA8-660B0D059CCF}"/>
          </ac:spMkLst>
        </pc:spChg>
        <pc:spChg chg="del">
          <ac:chgData name="Chittaranjan Hens" userId="6fc03958433e8a43" providerId="LiveId" clId="{3941B8DD-44C0-4984-B2B1-5E7086316BFB}" dt="2023-02-04T10:46:57.287" v="64"/>
          <ac:spMkLst>
            <pc:docMk/>
            <pc:sldMk cId="322152922" sldId="278"/>
            <ac:spMk id="41" creationId="{81BC67A1-175E-439E-85E2-88911C119814}"/>
          </ac:spMkLst>
        </pc:spChg>
        <pc:spChg chg="del">
          <ac:chgData name="Chittaranjan Hens" userId="6fc03958433e8a43" providerId="LiveId" clId="{3941B8DD-44C0-4984-B2B1-5E7086316BFB}" dt="2023-02-04T10:46:57.287" v="64"/>
          <ac:spMkLst>
            <pc:docMk/>
            <pc:sldMk cId="322152922" sldId="278"/>
            <ac:spMk id="43" creationId="{94A7B82C-30F1-42B4-BE36-3DB42DD517D1}"/>
          </ac:spMkLst>
        </pc:spChg>
        <pc:spChg chg="del">
          <ac:chgData name="Chittaranjan Hens" userId="6fc03958433e8a43" providerId="LiveId" clId="{3941B8DD-44C0-4984-B2B1-5E7086316BFB}" dt="2023-02-04T10:46:57.287" v="64"/>
          <ac:spMkLst>
            <pc:docMk/>
            <pc:sldMk cId="322152922" sldId="278"/>
            <ac:spMk id="45" creationId="{43CA1578-CEEB-41BB-8068-C0DA02C36C52}"/>
          </ac:spMkLst>
        </pc:spChg>
        <pc:grpChg chg="add del">
          <ac:chgData name="Chittaranjan Hens" userId="6fc03958433e8a43" providerId="LiveId" clId="{3941B8DD-44C0-4984-B2B1-5E7086316BFB}" dt="2023-02-04T10:49:03.570" v="82" actId="26606"/>
          <ac:grpSpMkLst>
            <pc:docMk/>
            <pc:sldMk cId="322152922" sldId="278"/>
            <ac:grpSpMk id="22" creationId="{06536C0D-2219-44F1-94EC-B9A56501DB36}"/>
          </ac:grpSpMkLst>
        </pc:grpChg>
        <pc:grpChg chg="del">
          <ac:chgData name="Chittaranjan Hens" userId="6fc03958433e8a43" providerId="LiveId" clId="{3941B8DD-44C0-4984-B2B1-5E7086316BFB}" dt="2023-02-04T10:46:57.287" v="64"/>
          <ac:grpSpMkLst>
            <pc:docMk/>
            <pc:sldMk cId="322152922" sldId="278"/>
            <ac:grpSpMk id="23" creationId="{03E9870D-4BBA-43AF-8D44-BBADF020CFF6}"/>
          </ac:grpSpMkLst>
        </pc:grpChg>
        <pc:grpChg chg="del">
          <ac:chgData name="Chittaranjan Hens" userId="6fc03958433e8a43" providerId="LiveId" clId="{3941B8DD-44C0-4984-B2B1-5E7086316BFB}" dt="2023-02-04T10:46:57.287" v="64"/>
          <ac:grpSpMkLst>
            <pc:docMk/>
            <pc:sldMk cId="322152922" sldId="278"/>
            <ac:grpSpMk id="32" creationId="{C3279E8D-2BAA-4CB1-834B-09FADD54DE56}"/>
          </ac:grpSpMkLst>
        </pc:grpChg>
        <pc:grpChg chg="del">
          <ac:chgData name="Chittaranjan Hens" userId="6fc03958433e8a43" providerId="LiveId" clId="{3941B8DD-44C0-4984-B2B1-5E7086316BFB}" dt="2023-02-04T10:46:57.287" v="64"/>
          <ac:grpSpMkLst>
            <pc:docMk/>
            <pc:sldMk cId="322152922" sldId="278"/>
            <ac:grpSpMk id="47" creationId="{7DF11618-754F-4C58-94AD-F7AA3530D6AF}"/>
          </ac:grpSpMkLst>
        </pc:grpChg>
        <pc:grpChg chg="del">
          <ac:chgData name="Chittaranjan Hens" userId="6fc03958433e8a43" providerId="LiveId" clId="{3941B8DD-44C0-4984-B2B1-5E7086316BFB}" dt="2023-02-04T10:46:57.287" v="64"/>
          <ac:grpSpMkLst>
            <pc:docMk/>
            <pc:sldMk cId="322152922" sldId="278"/>
            <ac:grpSpMk id="73" creationId="{A5761FD8-9CFD-4F5A-AB69-F179306BCD09}"/>
          </ac:grpSpMkLst>
        </pc:grpChg>
        <pc:grpChg chg="del">
          <ac:chgData name="Chittaranjan Hens" userId="6fc03958433e8a43" providerId="LiveId" clId="{3941B8DD-44C0-4984-B2B1-5E7086316BFB}" dt="2023-02-04T10:46:57.287" v="64"/>
          <ac:grpSpMkLst>
            <pc:docMk/>
            <pc:sldMk cId="322152922" sldId="278"/>
            <ac:grpSpMk id="84" creationId="{361195DA-BFB4-4917-BAFD-7D3D669EFA86}"/>
          </ac:grpSpMkLst>
        </pc:grpChg>
        <pc:picChg chg="add mod ord">
          <ac:chgData name="Chittaranjan Hens" userId="6fc03958433e8a43" providerId="LiveId" clId="{3941B8DD-44C0-4984-B2B1-5E7086316BFB}" dt="2023-02-04T10:49:03.570" v="82" actId="26606"/>
          <ac:picMkLst>
            <pc:docMk/>
            <pc:sldMk cId="322152922" sldId="278"/>
            <ac:picMk id="2" creationId="{79F04B89-7863-B0C2-C2C1-5DDEC61CFC3E}"/>
          </ac:picMkLst>
        </pc:picChg>
        <pc:picChg chg="add mod">
          <ac:chgData name="Chittaranjan Hens" userId="6fc03958433e8a43" providerId="LiveId" clId="{3941B8DD-44C0-4984-B2B1-5E7086316BFB}" dt="2023-02-04T10:49:03.570" v="82" actId="26606"/>
          <ac:picMkLst>
            <pc:docMk/>
            <pc:sldMk cId="322152922" sldId="278"/>
            <ac:picMk id="3" creationId="{BE92AD32-12AE-EBC9-6D2F-370E432DF69B}"/>
          </ac:picMkLst>
        </pc:picChg>
        <pc:picChg chg="add del mod">
          <ac:chgData name="Chittaranjan Hens" userId="6fc03958433e8a43" providerId="LiveId" clId="{3941B8DD-44C0-4984-B2B1-5E7086316BFB}" dt="2023-02-04T10:49:38.182" v="84"/>
          <ac:picMkLst>
            <pc:docMk/>
            <pc:sldMk cId="322152922" sldId="278"/>
            <ac:picMk id="4" creationId="{18C46ED6-AFDF-E6FD-58F2-6BABAFC140A3}"/>
          </ac:picMkLst>
        </pc:picChg>
        <pc:picChg chg="add del mod">
          <ac:chgData name="Chittaranjan Hens" userId="6fc03958433e8a43" providerId="LiveId" clId="{3941B8DD-44C0-4984-B2B1-5E7086316BFB}" dt="2023-02-04T10:49:44.045" v="86"/>
          <ac:picMkLst>
            <pc:docMk/>
            <pc:sldMk cId="322152922" sldId="278"/>
            <ac:picMk id="5" creationId="{B0207855-85C5-FEA6-E3F9-272C60543198}"/>
          </ac:picMkLst>
        </pc:picChg>
        <pc:picChg chg="del mod">
          <ac:chgData name="Chittaranjan Hens" userId="6fc03958433e8a43" providerId="LiveId" clId="{3941B8DD-44C0-4984-B2B1-5E7086316BFB}" dt="2023-02-04T10:48:12.897" v="76" actId="478"/>
          <ac:picMkLst>
            <pc:docMk/>
            <pc:sldMk cId="322152922" sldId="278"/>
            <ac:picMk id="11" creationId="{11FA15EA-65CD-907F-E475-8CD200ECCFF0}"/>
          </ac:picMkLst>
        </pc:picChg>
      </pc:sldChg>
      <pc:sldChg chg="del">
        <pc:chgData name="Chittaranjan Hens" userId="6fc03958433e8a43" providerId="LiveId" clId="{3941B8DD-44C0-4984-B2B1-5E7086316BFB}" dt="2023-02-04T10:38:49.903" v="3" actId="47"/>
        <pc:sldMkLst>
          <pc:docMk/>
          <pc:sldMk cId="912596222" sldId="278"/>
        </pc:sldMkLst>
      </pc:sldChg>
      <pc:sldChg chg="del">
        <pc:chgData name="Chittaranjan Hens" userId="6fc03958433e8a43" providerId="LiveId" clId="{3941B8DD-44C0-4984-B2B1-5E7086316BFB}" dt="2023-02-04T10:38:49.718" v="2" actId="47"/>
        <pc:sldMkLst>
          <pc:docMk/>
          <pc:sldMk cId="2492080926" sldId="280"/>
        </pc:sldMkLst>
      </pc:sldChg>
      <pc:sldChg chg="del">
        <pc:chgData name="Chittaranjan Hens" userId="6fc03958433e8a43" providerId="LiveId" clId="{3941B8DD-44C0-4984-B2B1-5E7086316BFB}" dt="2023-02-04T10:38:51.551" v="12" actId="47"/>
        <pc:sldMkLst>
          <pc:docMk/>
          <pc:sldMk cId="1568558789" sldId="282"/>
        </pc:sldMkLst>
      </pc:sldChg>
      <pc:sldChg chg="addSp delSp modSp add mod">
        <pc:chgData name="Chittaranjan Hens" userId="6fc03958433e8a43" providerId="LiveId" clId="{3941B8DD-44C0-4984-B2B1-5E7086316BFB}" dt="2023-02-05T05:02:01.971" v="4095" actId="2711"/>
        <pc:sldMkLst>
          <pc:docMk/>
          <pc:sldMk cId="0" sldId="324"/>
        </pc:sldMkLst>
        <pc:spChg chg="add del mod">
          <ac:chgData name="Chittaranjan Hens" userId="6fc03958433e8a43" providerId="LiveId" clId="{3941B8DD-44C0-4984-B2B1-5E7086316BFB}" dt="2023-02-05T04:38:35.163" v="3902" actId="478"/>
          <ac:spMkLst>
            <pc:docMk/>
            <pc:sldMk cId="0" sldId="324"/>
            <ac:spMk id="4" creationId="{4D30030E-6CE4-4B80-7803-F9E0DAFA31A2}"/>
          </ac:spMkLst>
        </pc:spChg>
        <pc:spChg chg="add mod">
          <ac:chgData name="Chittaranjan Hens" userId="6fc03958433e8a43" providerId="LiveId" clId="{3941B8DD-44C0-4984-B2B1-5E7086316BFB}" dt="2023-02-05T05:02:01.971" v="4095" actId="2711"/>
          <ac:spMkLst>
            <pc:docMk/>
            <pc:sldMk cId="0" sldId="324"/>
            <ac:spMk id="5" creationId="{E414C3A5-FCAF-5973-3DBC-5FE821BA4C44}"/>
          </ac:spMkLst>
        </pc:spChg>
        <pc:spChg chg="del mod">
          <ac:chgData name="Chittaranjan Hens" userId="6fc03958433e8a43" providerId="LiveId" clId="{3941B8DD-44C0-4984-B2B1-5E7086316BFB}" dt="2023-02-05T04:36:12.428" v="3844" actId="478"/>
          <ac:spMkLst>
            <pc:docMk/>
            <pc:sldMk cId="0" sldId="324"/>
            <ac:spMk id="53250" creationId="{B30C2AD8-81FF-4A77-94BC-F1BC81BDCCBE}"/>
          </ac:spMkLst>
        </pc:spChg>
        <pc:spChg chg="mod">
          <ac:chgData name="Chittaranjan Hens" userId="6fc03958433e8a43" providerId="LiveId" clId="{3941B8DD-44C0-4984-B2B1-5E7086316BFB}" dt="2023-02-05T05:01:56.113" v="4094" actId="2711"/>
          <ac:spMkLst>
            <pc:docMk/>
            <pc:sldMk cId="0" sldId="324"/>
            <ac:spMk id="53251" creationId="{6F1E4EBF-FB48-4D27-BFAC-A3166D6FB001}"/>
          </ac:spMkLst>
        </pc:spChg>
        <pc:picChg chg="add mod ord">
          <ac:chgData name="Chittaranjan Hens" userId="6fc03958433e8a43" providerId="LiveId" clId="{3941B8DD-44C0-4984-B2B1-5E7086316BFB}" dt="2023-02-05T03:57:28.051" v="3733" actId="167"/>
          <ac:picMkLst>
            <pc:docMk/>
            <pc:sldMk cId="0" sldId="324"/>
            <ac:picMk id="2" creationId="{2C59BAA2-1666-46CC-48CB-1960FFDE7DFD}"/>
          </ac:picMkLst>
        </pc:picChg>
        <pc:picChg chg="mod">
          <ac:chgData name="Chittaranjan Hens" userId="6fc03958433e8a43" providerId="LiveId" clId="{3941B8DD-44C0-4984-B2B1-5E7086316BFB}" dt="2023-02-05T04:31:02.716" v="3803" actId="1076"/>
          <ac:picMkLst>
            <pc:docMk/>
            <pc:sldMk cId="0" sldId="324"/>
            <ac:picMk id="53254" creationId="{ED2F458C-AB84-4BE0-803A-EAC44E590EF3}"/>
          </ac:picMkLst>
        </pc:picChg>
      </pc:sldChg>
      <pc:sldChg chg="addSp modSp add mod">
        <pc:chgData name="Chittaranjan Hens" userId="6fc03958433e8a43" providerId="LiveId" clId="{3941B8DD-44C0-4984-B2B1-5E7086316BFB}" dt="2023-02-05T05:00:43.602" v="4089" actId="6549"/>
        <pc:sldMkLst>
          <pc:docMk/>
          <pc:sldMk cId="0" sldId="325"/>
        </pc:sldMkLst>
        <pc:spChg chg="mod">
          <ac:chgData name="Chittaranjan Hens" userId="6fc03958433e8a43" providerId="LiveId" clId="{3941B8DD-44C0-4984-B2B1-5E7086316BFB}" dt="2023-02-05T05:00:43.602" v="4089" actId="6549"/>
          <ac:spMkLst>
            <pc:docMk/>
            <pc:sldMk cId="0" sldId="325"/>
            <ac:spMk id="55298" creationId="{137384C5-6923-406A-8FD8-3D74C54FF3EF}"/>
          </ac:spMkLst>
        </pc:spChg>
        <pc:spChg chg="mod">
          <ac:chgData name="Chittaranjan Hens" userId="6fc03958433e8a43" providerId="LiveId" clId="{3941B8DD-44C0-4984-B2B1-5E7086316BFB}" dt="2023-02-05T05:00:40.962" v="4088" actId="1076"/>
          <ac:spMkLst>
            <pc:docMk/>
            <pc:sldMk cId="0" sldId="325"/>
            <ac:spMk id="55301" creationId="{4465FCF6-D5EF-45CD-9FD8-A4892F6CC87B}"/>
          </ac:spMkLst>
        </pc:spChg>
        <pc:spChg chg="mod">
          <ac:chgData name="Chittaranjan Hens" userId="6fc03958433e8a43" providerId="LiveId" clId="{3941B8DD-44C0-4984-B2B1-5E7086316BFB}" dt="2023-02-05T05:00:32.095" v="4086" actId="2711"/>
          <ac:spMkLst>
            <pc:docMk/>
            <pc:sldMk cId="0" sldId="325"/>
            <ac:spMk id="55302" creationId="{6384F58B-23BE-495E-9144-0E2FD07D5CF3}"/>
          </ac:spMkLst>
        </pc:spChg>
        <pc:picChg chg="add mod ord">
          <ac:chgData name="Chittaranjan Hens" userId="6fc03958433e8a43" providerId="LiveId" clId="{3941B8DD-44C0-4984-B2B1-5E7086316BFB}" dt="2023-02-05T03:57:56.387" v="3738" actId="167"/>
          <ac:picMkLst>
            <pc:docMk/>
            <pc:sldMk cId="0" sldId="325"/>
            <ac:picMk id="2" creationId="{51B164C9-C9AC-FC1C-E60F-5761EB437D03}"/>
          </ac:picMkLst>
        </pc:picChg>
      </pc:sldChg>
      <pc:sldChg chg="addSp delSp modSp add mod">
        <pc:chgData name="Chittaranjan Hens" userId="6fc03958433e8a43" providerId="LiveId" clId="{3941B8DD-44C0-4984-B2B1-5E7086316BFB}" dt="2023-02-05T05:03:56.968" v="4109" actId="1076"/>
        <pc:sldMkLst>
          <pc:docMk/>
          <pc:sldMk cId="0" sldId="345"/>
        </pc:sldMkLst>
        <pc:spChg chg="mod">
          <ac:chgData name="Chittaranjan Hens" userId="6fc03958433e8a43" providerId="LiveId" clId="{3941B8DD-44C0-4984-B2B1-5E7086316BFB}" dt="2023-02-05T05:03:46.798" v="4107" actId="2711"/>
          <ac:spMkLst>
            <pc:docMk/>
            <pc:sldMk cId="0" sldId="345"/>
            <ac:spMk id="714754" creationId="{14E9F399-C42D-4E3A-3CAF-795F972775BA}"/>
          </ac:spMkLst>
        </pc:spChg>
        <pc:spChg chg="mod">
          <ac:chgData name="Chittaranjan Hens" userId="6fc03958433e8a43" providerId="LiveId" clId="{3941B8DD-44C0-4984-B2B1-5E7086316BFB}" dt="2023-02-05T05:03:53.040" v="4108" actId="2711"/>
          <ac:spMkLst>
            <pc:docMk/>
            <pc:sldMk cId="0" sldId="345"/>
            <ac:spMk id="714755" creationId="{5241D862-8AD9-D5B2-3F91-84AA65EF6C3E}"/>
          </ac:spMkLst>
        </pc:spChg>
        <pc:spChg chg="add mod">
          <ac:chgData name="Chittaranjan Hens" userId="6fc03958433e8a43" providerId="LiveId" clId="{3941B8DD-44C0-4984-B2B1-5E7086316BFB}" dt="2023-02-05T05:03:56.968" v="4109" actId="1076"/>
          <ac:spMkLst>
            <pc:docMk/>
            <pc:sldMk cId="0" sldId="345"/>
            <ac:spMk id="714760" creationId="{303DDE4A-33DC-A533-C762-2AB9EF9CE79F}"/>
          </ac:spMkLst>
        </pc:spChg>
        <pc:graphicFrameChg chg="del mod replId">
          <ac:chgData name="Chittaranjan Hens" userId="6fc03958433e8a43" providerId="LiveId" clId="{3941B8DD-44C0-4984-B2B1-5E7086316BFB}" dt="2023-02-05T04:50:05.258" v="3982"/>
          <ac:graphicFrameMkLst>
            <pc:docMk/>
            <pc:sldMk cId="0" sldId="345"/>
            <ac:graphicFrameMk id="2" creationId="{303DDE4A-33DC-A533-C762-2AB9EF9CE79F}"/>
          </ac:graphicFrameMkLst>
        </pc:graphicFrameChg>
        <pc:picChg chg="add mod ord">
          <ac:chgData name="Chittaranjan Hens" userId="6fc03958433e8a43" providerId="LiveId" clId="{3941B8DD-44C0-4984-B2B1-5E7086316BFB}" dt="2023-02-05T04:57:37.817" v="4067"/>
          <ac:picMkLst>
            <pc:docMk/>
            <pc:sldMk cId="0" sldId="345"/>
            <ac:picMk id="4" creationId="{8131EE0B-4A69-D5DF-A94F-FC4F5826A24C}"/>
          </ac:picMkLst>
        </pc:picChg>
      </pc:sldChg>
      <pc:sldChg chg="addSp delSp modSp add mod">
        <pc:chgData name="Chittaranjan Hens" userId="6fc03958433e8a43" providerId="LiveId" clId="{3941B8DD-44C0-4984-B2B1-5E7086316BFB}" dt="2023-02-05T05:04:45.495" v="4120" actId="27636"/>
        <pc:sldMkLst>
          <pc:docMk/>
          <pc:sldMk cId="0" sldId="346"/>
        </pc:sldMkLst>
        <pc:spChg chg="mod">
          <ac:chgData name="Chittaranjan Hens" userId="6fc03958433e8a43" providerId="LiveId" clId="{3941B8DD-44C0-4984-B2B1-5E7086316BFB}" dt="2023-02-05T05:04:12.062" v="4112" actId="207"/>
          <ac:spMkLst>
            <pc:docMk/>
            <pc:sldMk cId="0" sldId="346"/>
            <ac:spMk id="715778" creationId="{9EF8B3B8-A8D8-F59B-206D-17A47DC592E3}"/>
          </ac:spMkLst>
        </pc:spChg>
        <pc:spChg chg="add mod">
          <ac:chgData name="Chittaranjan Hens" userId="6fc03958433e8a43" providerId="LiveId" clId="{3941B8DD-44C0-4984-B2B1-5E7086316BFB}" dt="2023-02-05T04:50:07.276" v="3992" actId="27636"/>
          <ac:spMkLst>
            <pc:docMk/>
            <pc:sldMk cId="0" sldId="346"/>
            <ac:spMk id="715800" creationId="{FFDB03E4-2C25-40BE-6696-E4136C4472A6}"/>
          </ac:spMkLst>
        </pc:spChg>
        <pc:spChg chg="add mod">
          <ac:chgData name="Chittaranjan Hens" userId="6fc03958433e8a43" providerId="LiveId" clId="{3941B8DD-44C0-4984-B2B1-5E7086316BFB}" dt="2023-02-05T05:04:19.701" v="4116" actId="27636"/>
          <ac:spMkLst>
            <pc:docMk/>
            <pc:sldMk cId="0" sldId="346"/>
            <ac:spMk id="715806" creationId="{320957FB-A90D-0E2C-C6EB-27B3C767CB31}"/>
          </ac:spMkLst>
        </pc:spChg>
        <pc:spChg chg="add mod">
          <ac:chgData name="Chittaranjan Hens" userId="6fc03958433e8a43" providerId="LiveId" clId="{3941B8DD-44C0-4984-B2B1-5E7086316BFB}" dt="2023-02-05T05:04:27.534" v="4118" actId="113"/>
          <ac:spMkLst>
            <pc:docMk/>
            <pc:sldMk cId="0" sldId="346"/>
            <ac:spMk id="715808" creationId="{FBB23A08-E205-CD9D-6261-A511C4D66E37}"/>
          </ac:spMkLst>
        </pc:spChg>
        <pc:spChg chg="add mod">
          <ac:chgData name="Chittaranjan Hens" userId="6fc03958433e8a43" providerId="LiveId" clId="{3941B8DD-44C0-4984-B2B1-5E7086316BFB}" dt="2023-02-05T05:04:45.495" v="4120" actId="27636"/>
          <ac:spMkLst>
            <pc:docMk/>
            <pc:sldMk cId="0" sldId="346"/>
            <ac:spMk id="715814" creationId="{C03650D2-6C99-2FD4-E685-694F46962DE4}"/>
          </ac:spMkLst>
        </pc:spChg>
        <pc:spChg chg="add">
          <ac:chgData name="Chittaranjan Hens" userId="6fc03958433e8a43" providerId="LiveId" clId="{3941B8DD-44C0-4984-B2B1-5E7086316BFB}" dt="2023-02-05T04:50:05.258" v="3982"/>
          <ac:spMkLst>
            <pc:docMk/>
            <pc:sldMk cId="0" sldId="346"/>
            <ac:spMk id="715817" creationId="{BA3D7CDE-A08F-C453-88B9-7B8D4038750B}"/>
          </ac:spMkLst>
        </pc:spChg>
        <pc:graphicFrameChg chg="del mod replId">
          <ac:chgData name="Chittaranjan Hens" userId="6fc03958433e8a43" providerId="LiveId" clId="{3941B8DD-44C0-4984-B2B1-5E7086316BFB}" dt="2023-02-05T04:50:05.258" v="3982"/>
          <ac:graphicFrameMkLst>
            <pc:docMk/>
            <pc:sldMk cId="0" sldId="346"/>
            <ac:graphicFrameMk id="2" creationId="{FFDB03E4-2C25-40BE-6696-E4136C4472A6}"/>
          </ac:graphicFrameMkLst>
        </pc:graphicFrameChg>
        <pc:graphicFrameChg chg="del mod replId">
          <ac:chgData name="Chittaranjan Hens" userId="6fc03958433e8a43" providerId="LiveId" clId="{3941B8DD-44C0-4984-B2B1-5E7086316BFB}" dt="2023-02-05T04:50:05.258" v="3982"/>
          <ac:graphicFrameMkLst>
            <pc:docMk/>
            <pc:sldMk cId="0" sldId="346"/>
            <ac:graphicFrameMk id="4" creationId="{320957FB-A90D-0E2C-C6EB-27B3C767CB31}"/>
          </ac:graphicFrameMkLst>
        </pc:graphicFrameChg>
        <pc:graphicFrameChg chg="del mod replId">
          <ac:chgData name="Chittaranjan Hens" userId="6fc03958433e8a43" providerId="LiveId" clId="{3941B8DD-44C0-4984-B2B1-5E7086316BFB}" dt="2023-02-05T04:50:05.258" v="3982"/>
          <ac:graphicFrameMkLst>
            <pc:docMk/>
            <pc:sldMk cId="0" sldId="346"/>
            <ac:graphicFrameMk id="6" creationId="{FBB23A08-E205-CD9D-6261-A511C4D66E37}"/>
          </ac:graphicFrameMkLst>
        </pc:graphicFrameChg>
        <pc:graphicFrameChg chg="del mod replId">
          <ac:chgData name="Chittaranjan Hens" userId="6fc03958433e8a43" providerId="LiveId" clId="{3941B8DD-44C0-4984-B2B1-5E7086316BFB}" dt="2023-02-05T04:50:05.258" v="3982"/>
          <ac:graphicFrameMkLst>
            <pc:docMk/>
            <pc:sldMk cId="0" sldId="346"/>
            <ac:graphicFrameMk id="8" creationId="{C03650D2-6C99-2FD4-E685-694F46962DE4}"/>
          </ac:graphicFrameMkLst>
        </pc:graphicFrameChg>
        <pc:graphicFrameChg chg="del mod replId">
          <ac:chgData name="Chittaranjan Hens" userId="6fc03958433e8a43" providerId="LiveId" clId="{3941B8DD-44C0-4984-B2B1-5E7086316BFB}" dt="2023-02-05T04:50:05.258" v="3982"/>
          <ac:graphicFrameMkLst>
            <pc:docMk/>
            <pc:sldMk cId="0" sldId="346"/>
            <ac:graphicFrameMk id="10" creationId="{BA3D7CDE-A08F-C453-88B9-7B8D4038750B}"/>
          </ac:graphicFrameMkLst>
        </pc:graphicFrameChg>
        <pc:picChg chg="add mod ord">
          <ac:chgData name="Chittaranjan Hens" userId="6fc03958433e8a43" providerId="LiveId" clId="{3941B8DD-44C0-4984-B2B1-5E7086316BFB}" dt="2023-02-05T04:57:46.276" v="4070" actId="167"/>
          <ac:picMkLst>
            <pc:docMk/>
            <pc:sldMk cId="0" sldId="346"/>
            <ac:picMk id="12" creationId="{E743753B-7D04-8EE1-CE7A-FD907DAA7F00}"/>
          </ac:picMkLst>
        </pc:picChg>
      </pc:sldChg>
      <pc:sldChg chg="addSp delSp modSp add mod setBg">
        <pc:chgData name="Chittaranjan Hens" userId="6fc03958433e8a43" providerId="LiveId" clId="{3941B8DD-44C0-4984-B2B1-5E7086316BFB}" dt="2023-02-05T04:56:00.495" v="4053" actId="2711"/>
        <pc:sldMkLst>
          <pc:docMk/>
          <pc:sldMk cId="0" sldId="368"/>
        </pc:sldMkLst>
        <pc:spChg chg="mod">
          <ac:chgData name="Chittaranjan Hens" userId="6fc03958433e8a43" providerId="LiveId" clId="{3941B8DD-44C0-4984-B2B1-5E7086316BFB}" dt="2023-02-05T04:56:00.495" v="4053" actId="2711"/>
          <ac:spMkLst>
            <pc:docMk/>
            <pc:sldMk cId="0" sldId="368"/>
            <ac:spMk id="765954" creationId="{6DBF10D8-E29B-0474-ABE3-23493065C9EB}"/>
          </ac:spMkLst>
        </pc:spChg>
        <pc:spChg chg="mod">
          <ac:chgData name="Chittaranjan Hens" userId="6fc03958433e8a43" providerId="LiveId" clId="{3941B8DD-44C0-4984-B2B1-5E7086316BFB}" dt="2023-02-05T04:55:55" v="4052" actId="2711"/>
          <ac:spMkLst>
            <pc:docMk/>
            <pc:sldMk cId="0" sldId="368"/>
            <ac:spMk id="765955" creationId="{CF9FB50D-0B65-BE07-449D-E501CBB26309}"/>
          </ac:spMkLst>
        </pc:spChg>
        <pc:spChg chg="add">
          <ac:chgData name="Chittaranjan Hens" userId="6fc03958433e8a43" providerId="LiveId" clId="{3941B8DD-44C0-4984-B2B1-5E7086316BFB}" dt="2023-02-05T04:52:05.483" v="4020" actId="26606"/>
          <ac:spMkLst>
            <pc:docMk/>
            <pc:sldMk cId="0" sldId="368"/>
            <ac:spMk id="765957" creationId="{86C7B4A1-154A-4DF0-AC46-F88D75A2E0FD}"/>
          </ac:spMkLst>
        </pc:spChg>
        <pc:spChg chg="add del">
          <ac:chgData name="Chittaranjan Hens" userId="6fc03958433e8a43" providerId="LiveId" clId="{3941B8DD-44C0-4984-B2B1-5E7086316BFB}" dt="2023-02-05T04:52:03.265" v="4019" actId="26606"/>
          <ac:spMkLst>
            <pc:docMk/>
            <pc:sldMk cId="0" sldId="368"/>
            <ac:spMk id="765960" creationId="{3CD9DF72-87A3-404E-A828-84CBF11A8303}"/>
          </ac:spMkLst>
        </pc:spChg>
        <pc:picChg chg="add mod ord">
          <ac:chgData name="Chittaranjan Hens" userId="6fc03958433e8a43" providerId="LiveId" clId="{3941B8DD-44C0-4984-B2B1-5E7086316BFB}" dt="2023-02-05T04:52:05.483" v="4020" actId="26606"/>
          <ac:picMkLst>
            <pc:docMk/>
            <pc:sldMk cId="0" sldId="368"/>
            <ac:picMk id="2" creationId="{123047F8-0D19-24AA-CB3B-EFBA5350F5E9}"/>
          </ac:picMkLst>
        </pc:picChg>
        <pc:cxnChg chg="add del">
          <ac:chgData name="Chittaranjan Hens" userId="6fc03958433e8a43" providerId="LiveId" clId="{3941B8DD-44C0-4984-B2B1-5E7086316BFB}" dt="2023-02-05T04:52:03.265" v="4019" actId="26606"/>
          <ac:cxnSpMkLst>
            <pc:docMk/>
            <pc:sldMk cId="0" sldId="368"/>
            <ac:cxnSpMk id="765962" creationId="{20E3A342-4D61-4E3F-AF90-1AB42AEB96CC}"/>
          </ac:cxnSpMkLst>
        </pc:cxnChg>
      </pc:sldChg>
      <pc:sldChg chg="addSp modSp add mod">
        <pc:chgData name="Chittaranjan Hens" userId="6fc03958433e8a43" providerId="LiveId" clId="{3941B8DD-44C0-4984-B2B1-5E7086316BFB}" dt="2023-02-05T05:00:22.989" v="4085" actId="2711"/>
        <pc:sldMkLst>
          <pc:docMk/>
          <pc:sldMk cId="0" sldId="369"/>
        </pc:sldMkLst>
        <pc:spChg chg="mod">
          <ac:chgData name="Chittaranjan Hens" userId="6fc03958433e8a43" providerId="LiveId" clId="{3941B8DD-44C0-4984-B2B1-5E7086316BFB}" dt="2023-02-05T05:00:22.989" v="4085" actId="2711"/>
          <ac:spMkLst>
            <pc:docMk/>
            <pc:sldMk cId="0" sldId="369"/>
            <ac:spMk id="766978" creationId="{B263AADE-01CB-69A4-42F6-D481F0373067}"/>
          </ac:spMkLst>
        </pc:spChg>
        <pc:spChg chg="mod">
          <ac:chgData name="Chittaranjan Hens" userId="6fc03958433e8a43" providerId="LiveId" clId="{3941B8DD-44C0-4984-B2B1-5E7086316BFB}" dt="2023-02-05T05:00:17.593" v="4084" actId="2711"/>
          <ac:spMkLst>
            <pc:docMk/>
            <pc:sldMk cId="0" sldId="369"/>
            <ac:spMk id="766979" creationId="{9534F5ED-EA2D-84B4-A301-020B4BBBF54B}"/>
          </ac:spMkLst>
        </pc:spChg>
        <pc:picChg chg="add mod ord">
          <ac:chgData name="Chittaranjan Hens" userId="6fc03958433e8a43" providerId="LiveId" clId="{3941B8DD-44C0-4984-B2B1-5E7086316BFB}" dt="2023-02-05T04:49:24.557" v="3942" actId="167"/>
          <ac:picMkLst>
            <pc:docMk/>
            <pc:sldMk cId="0" sldId="369"/>
            <ac:picMk id="2" creationId="{F6B024DE-C9CC-6633-45A3-195E72F1037E}"/>
          </ac:picMkLst>
        </pc:picChg>
      </pc:sldChg>
      <pc:sldChg chg="addSp modSp add mod setBg">
        <pc:chgData name="Chittaranjan Hens" userId="6fc03958433e8a43" providerId="LiveId" clId="{3941B8DD-44C0-4984-B2B1-5E7086316BFB}" dt="2023-02-05T04:54:16.469" v="4040" actId="403"/>
        <pc:sldMkLst>
          <pc:docMk/>
          <pc:sldMk cId="0" sldId="370"/>
        </pc:sldMkLst>
        <pc:spChg chg="mod">
          <ac:chgData name="Chittaranjan Hens" userId="6fc03958433e8a43" providerId="LiveId" clId="{3941B8DD-44C0-4984-B2B1-5E7086316BFB}" dt="2023-02-05T04:53:53.369" v="4036" actId="207"/>
          <ac:spMkLst>
            <pc:docMk/>
            <pc:sldMk cId="0" sldId="370"/>
            <ac:spMk id="768002" creationId="{84CD0B95-F924-4469-1300-99B425175DEB}"/>
          </ac:spMkLst>
        </pc:spChg>
        <pc:spChg chg="mod">
          <ac:chgData name="Chittaranjan Hens" userId="6fc03958433e8a43" providerId="LiveId" clId="{3941B8DD-44C0-4984-B2B1-5E7086316BFB}" dt="2023-02-05T04:54:16.469" v="4040" actId="403"/>
          <ac:spMkLst>
            <pc:docMk/>
            <pc:sldMk cId="0" sldId="370"/>
            <ac:spMk id="768003" creationId="{9FD34AF7-BCBA-F723-6E2D-3B9613877F98}"/>
          </ac:spMkLst>
        </pc:spChg>
        <pc:spChg chg="add">
          <ac:chgData name="Chittaranjan Hens" userId="6fc03958433e8a43" providerId="LiveId" clId="{3941B8DD-44C0-4984-B2B1-5E7086316BFB}" dt="2023-02-05T04:53:49.582" v="4035" actId="26606"/>
          <ac:spMkLst>
            <pc:docMk/>
            <pc:sldMk cId="0" sldId="370"/>
            <ac:spMk id="768008" creationId="{2B566528-1B12-4246-9431-5C2D7D081168}"/>
          </ac:spMkLst>
        </pc:spChg>
        <pc:spChg chg="add">
          <ac:chgData name="Chittaranjan Hens" userId="6fc03958433e8a43" providerId="LiveId" clId="{3941B8DD-44C0-4984-B2B1-5E7086316BFB}" dt="2023-02-05T04:53:49.582" v="4035" actId="26606"/>
          <ac:spMkLst>
            <pc:docMk/>
            <pc:sldMk cId="0" sldId="370"/>
            <ac:spMk id="768014" creationId="{D3F51FEB-38FB-4F6C-9F7B-2F2AFAB65463}"/>
          </ac:spMkLst>
        </pc:spChg>
        <pc:spChg chg="add">
          <ac:chgData name="Chittaranjan Hens" userId="6fc03958433e8a43" providerId="LiveId" clId="{3941B8DD-44C0-4984-B2B1-5E7086316BFB}" dt="2023-02-05T04:53:49.582" v="4035" actId="26606"/>
          <ac:spMkLst>
            <pc:docMk/>
            <pc:sldMk cId="0" sldId="370"/>
            <ac:spMk id="768016" creationId="{1E547BA6-BAE0-43BB-A7CA-60F69CE252F0}"/>
          </ac:spMkLst>
        </pc:spChg>
        <pc:grpChg chg="add">
          <ac:chgData name="Chittaranjan Hens" userId="6fc03958433e8a43" providerId="LiveId" clId="{3941B8DD-44C0-4984-B2B1-5E7086316BFB}" dt="2023-02-05T04:53:49.582" v="4035" actId="26606"/>
          <ac:grpSpMkLst>
            <pc:docMk/>
            <pc:sldMk cId="0" sldId="370"/>
            <ac:grpSpMk id="768010" creationId="{07EAA094-9CF6-4695-958A-33D9BCAA9474}"/>
          </ac:grpSpMkLst>
        </pc:grpChg>
        <pc:picChg chg="add mod ord">
          <ac:chgData name="Chittaranjan Hens" userId="6fc03958433e8a43" providerId="LiveId" clId="{3941B8DD-44C0-4984-B2B1-5E7086316BFB}" dt="2023-02-05T04:54:09.396" v="4037"/>
          <ac:picMkLst>
            <pc:docMk/>
            <pc:sldMk cId="0" sldId="370"/>
            <ac:picMk id="2" creationId="{178C7548-CC1C-68D1-4918-3DA7E639E906}"/>
          </ac:picMkLst>
        </pc:picChg>
      </pc:sldChg>
      <pc:sldChg chg="addSp delSp modSp add mod">
        <pc:chgData name="Chittaranjan Hens" userId="6fc03958433e8a43" providerId="LiveId" clId="{3941B8DD-44C0-4984-B2B1-5E7086316BFB}" dt="2023-02-05T05:02:48.321" v="4098" actId="2711"/>
        <pc:sldMkLst>
          <pc:docMk/>
          <pc:sldMk cId="0" sldId="371"/>
        </pc:sldMkLst>
        <pc:spChg chg="mod">
          <ac:chgData name="Chittaranjan Hens" userId="6fc03958433e8a43" providerId="LiveId" clId="{3941B8DD-44C0-4984-B2B1-5E7086316BFB}" dt="2023-02-05T05:02:48.321" v="4098" actId="2711"/>
          <ac:spMkLst>
            <pc:docMk/>
            <pc:sldMk cId="0" sldId="371"/>
            <ac:spMk id="769026" creationId="{C307884B-53F6-B8BC-6180-5DBB9CC8F30D}"/>
          </ac:spMkLst>
        </pc:spChg>
        <pc:spChg chg="mod">
          <ac:chgData name="Chittaranjan Hens" userId="6fc03958433e8a43" providerId="LiveId" clId="{3941B8DD-44C0-4984-B2B1-5E7086316BFB}" dt="2023-02-05T04:59:35.744" v="4078" actId="2711"/>
          <ac:spMkLst>
            <pc:docMk/>
            <pc:sldMk cId="0" sldId="371"/>
            <ac:spMk id="769027" creationId="{1F9AF560-3661-E8E2-5044-9A3E94DB567D}"/>
          </ac:spMkLst>
        </pc:spChg>
        <pc:spChg chg="add mod">
          <ac:chgData name="Chittaranjan Hens" userId="6fc03958433e8a43" providerId="LiveId" clId="{3941B8DD-44C0-4984-B2B1-5E7086316BFB}" dt="2023-02-05T05:00:04.927" v="4082" actId="207"/>
          <ac:spMkLst>
            <pc:docMk/>
            <pc:sldMk cId="0" sldId="371"/>
            <ac:spMk id="769028" creationId="{854BEB92-C2F7-3044-A297-04480AC60326}"/>
          </ac:spMkLst>
        </pc:spChg>
        <pc:spChg chg="add mod">
          <ac:chgData name="Chittaranjan Hens" userId="6fc03958433e8a43" providerId="LiveId" clId="{3941B8DD-44C0-4984-B2B1-5E7086316BFB}" dt="2023-02-05T05:00:02.464" v="4081" actId="207"/>
          <ac:spMkLst>
            <pc:docMk/>
            <pc:sldMk cId="0" sldId="371"/>
            <ac:spMk id="769029" creationId="{369AF879-A2E2-3D9A-5603-51F24502BB64}"/>
          </ac:spMkLst>
        </pc:spChg>
        <pc:spChg chg="add mod">
          <ac:chgData name="Chittaranjan Hens" userId="6fc03958433e8a43" providerId="LiveId" clId="{3941B8DD-44C0-4984-B2B1-5E7086316BFB}" dt="2023-02-05T04:59:58.642" v="4080" actId="403"/>
          <ac:spMkLst>
            <pc:docMk/>
            <pc:sldMk cId="0" sldId="371"/>
            <ac:spMk id="769030" creationId="{6B119383-AA4E-40E4-163D-88BA7A50BB44}"/>
          </ac:spMkLst>
        </pc:spChg>
        <pc:graphicFrameChg chg="del mod replId">
          <ac:chgData name="Chittaranjan Hens" userId="6fc03958433e8a43" providerId="LiveId" clId="{3941B8DD-44C0-4984-B2B1-5E7086316BFB}" dt="2023-02-05T04:50:05.258" v="3982"/>
          <ac:graphicFrameMkLst>
            <pc:docMk/>
            <pc:sldMk cId="0" sldId="371"/>
            <ac:graphicFrameMk id="3" creationId="{854BEB92-C2F7-3044-A297-04480AC60326}"/>
          </ac:graphicFrameMkLst>
        </pc:graphicFrameChg>
        <pc:graphicFrameChg chg="del mod replId">
          <ac:chgData name="Chittaranjan Hens" userId="6fc03958433e8a43" providerId="LiveId" clId="{3941B8DD-44C0-4984-B2B1-5E7086316BFB}" dt="2023-02-05T04:50:05.258" v="3982"/>
          <ac:graphicFrameMkLst>
            <pc:docMk/>
            <pc:sldMk cId="0" sldId="371"/>
            <ac:graphicFrameMk id="5" creationId="{369AF879-A2E2-3D9A-5603-51F24502BB64}"/>
          </ac:graphicFrameMkLst>
        </pc:graphicFrameChg>
        <pc:graphicFrameChg chg="del mod replId">
          <ac:chgData name="Chittaranjan Hens" userId="6fc03958433e8a43" providerId="LiveId" clId="{3941B8DD-44C0-4984-B2B1-5E7086316BFB}" dt="2023-02-05T04:50:05.258" v="3982"/>
          <ac:graphicFrameMkLst>
            <pc:docMk/>
            <pc:sldMk cId="0" sldId="371"/>
            <ac:graphicFrameMk id="7" creationId="{6B119383-AA4E-40E4-163D-88BA7A50BB44}"/>
          </ac:graphicFrameMkLst>
        </pc:graphicFrameChg>
        <pc:picChg chg="add mod ord">
          <ac:chgData name="Chittaranjan Hens" userId="6fc03958433e8a43" providerId="LiveId" clId="{3941B8DD-44C0-4984-B2B1-5E7086316BFB}" dt="2023-02-05T04:49:55.234" v="3948" actId="207"/>
          <ac:picMkLst>
            <pc:docMk/>
            <pc:sldMk cId="0" sldId="371"/>
            <ac:picMk id="2" creationId="{18C80CCC-9009-4602-266A-7B4F0DC7F297}"/>
          </ac:picMkLst>
        </pc:picChg>
      </pc:sldChg>
      <pc:sldChg chg="addSp delSp modSp add mod modAnim">
        <pc:chgData name="Chittaranjan Hens" userId="6fc03958433e8a43" providerId="LiveId" clId="{3941B8DD-44C0-4984-B2B1-5E7086316BFB}" dt="2023-02-05T05:03:29.827" v="4101" actId="113"/>
        <pc:sldMkLst>
          <pc:docMk/>
          <pc:sldMk cId="0" sldId="372"/>
        </pc:sldMkLst>
        <pc:spChg chg="mod">
          <ac:chgData name="Chittaranjan Hens" userId="6fc03958433e8a43" providerId="LiveId" clId="{3941B8DD-44C0-4984-B2B1-5E7086316BFB}" dt="2023-02-05T05:03:29.827" v="4101" actId="113"/>
          <ac:spMkLst>
            <pc:docMk/>
            <pc:sldMk cId="0" sldId="372"/>
            <ac:spMk id="770050" creationId="{7104B65F-F69A-5BBC-B447-916DF98DDBF1}"/>
          </ac:spMkLst>
        </pc:spChg>
        <pc:spChg chg="mod">
          <ac:chgData name="Chittaranjan Hens" userId="6fc03958433e8a43" providerId="LiveId" clId="{3941B8DD-44C0-4984-B2B1-5E7086316BFB}" dt="2023-02-05T05:01:17.493" v="4093" actId="404"/>
          <ac:spMkLst>
            <pc:docMk/>
            <pc:sldMk cId="0" sldId="372"/>
            <ac:spMk id="770051" creationId="{00FC97AB-C099-3BB0-F785-10D491B64FBD}"/>
          </ac:spMkLst>
        </pc:spChg>
        <pc:spChg chg="add mod">
          <ac:chgData name="Chittaranjan Hens" userId="6fc03958433e8a43" providerId="LiveId" clId="{3941B8DD-44C0-4984-B2B1-5E7086316BFB}" dt="2023-02-05T04:50:06.070" v="3986" actId="27636"/>
          <ac:spMkLst>
            <pc:docMk/>
            <pc:sldMk cId="0" sldId="372"/>
            <ac:spMk id="770052" creationId="{AE290FB7-1DB7-33FB-E03E-76D0029F16EC}"/>
          </ac:spMkLst>
        </pc:spChg>
        <pc:graphicFrameChg chg="del mod replId">
          <ac:chgData name="Chittaranjan Hens" userId="6fc03958433e8a43" providerId="LiveId" clId="{3941B8DD-44C0-4984-B2B1-5E7086316BFB}" dt="2023-02-05T04:50:05.258" v="3982"/>
          <ac:graphicFrameMkLst>
            <pc:docMk/>
            <pc:sldMk cId="0" sldId="372"/>
            <ac:graphicFrameMk id="2" creationId="{AE290FB7-1DB7-33FB-E03E-76D0029F16EC}"/>
          </ac:graphicFrameMkLst>
        </pc:graphicFrameChg>
        <pc:picChg chg="add mod ord">
          <ac:chgData name="Chittaranjan Hens" userId="6fc03958433e8a43" providerId="LiveId" clId="{3941B8DD-44C0-4984-B2B1-5E7086316BFB}" dt="2023-02-05T04:54:32.472" v="4045" actId="207"/>
          <ac:picMkLst>
            <pc:docMk/>
            <pc:sldMk cId="0" sldId="372"/>
            <ac:picMk id="4" creationId="{9EB3C399-1062-633A-F6C7-4E8B29E10F56}"/>
          </ac:picMkLst>
        </pc:picChg>
      </pc:sldChg>
      <pc:sldChg chg="addSp delSp modSp add mod">
        <pc:chgData name="Chittaranjan Hens" userId="6fc03958433e8a43" providerId="LiveId" clId="{3941B8DD-44C0-4984-B2B1-5E7086316BFB}" dt="2023-02-05T05:02:57.379" v="4099" actId="113"/>
        <pc:sldMkLst>
          <pc:docMk/>
          <pc:sldMk cId="0" sldId="373"/>
        </pc:sldMkLst>
        <pc:spChg chg="mod">
          <ac:chgData name="Chittaranjan Hens" userId="6fc03958433e8a43" providerId="LiveId" clId="{3941B8DD-44C0-4984-B2B1-5E7086316BFB}" dt="2023-02-05T05:02:57.379" v="4099" actId="113"/>
          <ac:spMkLst>
            <pc:docMk/>
            <pc:sldMk cId="0" sldId="373"/>
            <ac:spMk id="771074" creationId="{E9662C65-7B9B-1D9A-7253-ABA5166588E7}"/>
          </ac:spMkLst>
        </pc:spChg>
        <pc:spChg chg="mod">
          <ac:chgData name="Chittaranjan Hens" userId="6fc03958433e8a43" providerId="LiveId" clId="{3941B8DD-44C0-4984-B2B1-5E7086316BFB}" dt="2023-02-05T04:59:24.386" v="4077" actId="2711"/>
          <ac:spMkLst>
            <pc:docMk/>
            <pc:sldMk cId="0" sldId="373"/>
            <ac:spMk id="771077" creationId="{3BB75CF9-BA76-3199-E1B2-83C1064B53DF}"/>
          </ac:spMkLst>
        </pc:spChg>
        <pc:spChg chg="add mod">
          <ac:chgData name="Chittaranjan Hens" userId="6fc03958433e8a43" providerId="LiveId" clId="{3941B8DD-44C0-4984-B2B1-5E7086316BFB}" dt="2023-02-05T04:52:41.366" v="4027" actId="207"/>
          <ac:spMkLst>
            <pc:docMk/>
            <pc:sldMk cId="0" sldId="373"/>
            <ac:spMk id="771079" creationId="{5612BF20-6325-A248-9962-A514369A35B3}"/>
          </ac:spMkLst>
        </pc:spChg>
        <pc:spChg chg="add mod">
          <ac:chgData name="Chittaranjan Hens" userId="6fc03958433e8a43" providerId="LiveId" clId="{3941B8DD-44C0-4984-B2B1-5E7086316BFB}" dt="2023-02-05T04:52:41.366" v="4027" actId="207"/>
          <ac:spMkLst>
            <pc:docMk/>
            <pc:sldMk cId="0" sldId="373"/>
            <ac:spMk id="771081" creationId="{083E03B8-58EC-15A9-7476-CADCF7ACF7C1}"/>
          </ac:spMkLst>
        </pc:spChg>
        <pc:spChg chg="mod">
          <ac:chgData name="Chittaranjan Hens" userId="6fc03958433e8a43" providerId="LiveId" clId="{3941B8DD-44C0-4984-B2B1-5E7086316BFB}" dt="2023-02-05T05:01:00.014" v="4090" actId="2711"/>
          <ac:spMkLst>
            <pc:docMk/>
            <pc:sldMk cId="0" sldId="373"/>
            <ac:spMk id="771082" creationId="{FDCA458E-DAD5-ECE6-E183-40D51B91B299}"/>
          </ac:spMkLst>
        </pc:spChg>
        <pc:spChg chg="add mod">
          <ac:chgData name="Chittaranjan Hens" userId="6fc03958433e8a43" providerId="LiveId" clId="{3941B8DD-44C0-4984-B2B1-5E7086316BFB}" dt="2023-02-05T04:53:02.188" v="4032" actId="1076"/>
          <ac:spMkLst>
            <pc:docMk/>
            <pc:sldMk cId="0" sldId="373"/>
            <ac:spMk id="771084" creationId="{6F4EAFD4-127C-1501-4554-D0952730DC91}"/>
          </ac:spMkLst>
        </pc:spChg>
        <pc:spChg chg="mod">
          <ac:chgData name="Chittaranjan Hens" userId="6fc03958433e8a43" providerId="LiveId" clId="{3941B8DD-44C0-4984-B2B1-5E7086316BFB}" dt="2023-02-05T05:01:03.623" v="4091" actId="2711"/>
          <ac:spMkLst>
            <pc:docMk/>
            <pc:sldMk cId="0" sldId="373"/>
            <ac:spMk id="771085" creationId="{C2B314FE-26DD-CF84-EC71-09391AB5E386}"/>
          </ac:spMkLst>
        </pc:spChg>
        <pc:spChg chg="add mod">
          <ac:chgData name="Chittaranjan Hens" userId="6fc03958433e8a43" providerId="LiveId" clId="{3941B8DD-44C0-4984-B2B1-5E7086316BFB}" dt="2023-02-05T04:52:41.366" v="4027" actId="207"/>
          <ac:spMkLst>
            <pc:docMk/>
            <pc:sldMk cId="0" sldId="373"/>
            <ac:spMk id="771087" creationId="{753436FE-BCA4-4128-2417-0B5A9921C119}"/>
          </ac:spMkLst>
        </pc:spChg>
        <pc:spChg chg="add mod">
          <ac:chgData name="Chittaranjan Hens" userId="6fc03958433e8a43" providerId="LiveId" clId="{3941B8DD-44C0-4984-B2B1-5E7086316BFB}" dt="2023-02-05T04:52:41.366" v="4027" actId="207"/>
          <ac:spMkLst>
            <pc:docMk/>
            <pc:sldMk cId="0" sldId="373"/>
            <ac:spMk id="771088" creationId="{BDE19B6E-BBCF-B539-FC10-D6BA930067C4}"/>
          </ac:spMkLst>
        </pc:spChg>
        <pc:spChg chg="mod">
          <ac:chgData name="Chittaranjan Hens" userId="6fc03958433e8a43" providerId="LiveId" clId="{3941B8DD-44C0-4984-B2B1-5E7086316BFB}" dt="2023-02-05T04:52:51.389" v="4029" actId="1582"/>
          <ac:spMkLst>
            <pc:docMk/>
            <pc:sldMk cId="0" sldId="373"/>
            <ac:spMk id="771090" creationId="{1F2BC179-ABDD-3E8F-7D7B-99702AFE6EDD}"/>
          </ac:spMkLst>
        </pc:spChg>
        <pc:graphicFrameChg chg="del mod replId">
          <ac:chgData name="Chittaranjan Hens" userId="6fc03958433e8a43" providerId="LiveId" clId="{3941B8DD-44C0-4984-B2B1-5E7086316BFB}" dt="2023-02-05T04:50:05.258" v="3982"/>
          <ac:graphicFrameMkLst>
            <pc:docMk/>
            <pc:sldMk cId="0" sldId="373"/>
            <ac:graphicFrameMk id="2" creationId="{5612BF20-6325-A248-9962-A514369A35B3}"/>
          </ac:graphicFrameMkLst>
        </pc:graphicFrameChg>
        <pc:graphicFrameChg chg="del mod replId">
          <ac:chgData name="Chittaranjan Hens" userId="6fc03958433e8a43" providerId="LiveId" clId="{3941B8DD-44C0-4984-B2B1-5E7086316BFB}" dt="2023-02-05T04:50:05.258" v="3982"/>
          <ac:graphicFrameMkLst>
            <pc:docMk/>
            <pc:sldMk cId="0" sldId="373"/>
            <ac:graphicFrameMk id="4" creationId="{083E03B8-58EC-15A9-7476-CADCF7ACF7C1}"/>
          </ac:graphicFrameMkLst>
        </pc:graphicFrameChg>
        <pc:graphicFrameChg chg="del mod replId">
          <ac:chgData name="Chittaranjan Hens" userId="6fc03958433e8a43" providerId="LiveId" clId="{3941B8DD-44C0-4984-B2B1-5E7086316BFB}" dt="2023-02-05T04:50:05.258" v="3982"/>
          <ac:graphicFrameMkLst>
            <pc:docMk/>
            <pc:sldMk cId="0" sldId="373"/>
            <ac:graphicFrameMk id="6" creationId="{6F4EAFD4-127C-1501-4554-D0952730DC91}"/>
          </ac:graphicFrameMkLst>
        </pc:graphicFrameChg>
        <pc:graphicFrameChg chg="del mod replId">
          <ac:chgData name="Chittaranjan Hens" userId="6fc03958433e8a43" providerId="LiveId" clId="{3941B8DD-44C0-4984-B2B1-5E7086316BFB}" dt="2023-02-05T04:50:05.258" v="3982"/>
          <ac:graphicFrameMkLst>
            <pc:docMk/>
            <pc:sldMk cId="0" sldId="373"/>
            <ac:graphicFrameMk id="8" creationId="{753436FE-BCA4-4128-2417-0B5A9921C119}"/>
          </ac:graphicFrameMkLst>
        </pc:graphicFrameChg>
        <pc:graphicFrameChg chg="del mod replId">
          <ac:chgData name="Chittaranjan Hens" userId="6fc03958433e8a43" providerId="LiveId" clId="{3941B8DD-44C0-4984-B2B1-5E7086316BFB}" dt="2023-02-05T04:50:05.258" v="3982"/>
          <ac:graphicFrameMkLst>
            <pc:docMk/>
            <pc:sldMk cId="0" sldId="373"/>
            <ac:graphicFrameMk id="10" creationId="{BDE19B6E-BBCF-B539-FC10-D6BA930067C4}"/>
          </ac:graphicFrameMkLst>
        </pc:graphicFrameChg>
        <pc:picChg chg="add mod ord">
          <ac:chgData name="Chittaranjan Hens" userId="6fc03958433e8a43" providerId="LiveId" clId="{3941B8DD-44C0-4984-B2B1-5E7086316BFB}" dt="2023-02-05T04:52:56.604" v="4031" actId="1076"/>
          <ac:picMkLst>
            <pc:docMk/>
            <pc:sldMk cId="0" sldId="373"/>
            <ac:picMk id="12" creationId="{8FF21430-7777-AC67-88BE-F5A9EB49FF2D}"/>
          </ac:picMkLst>
        </pc:picChg>
      </pc:sldChg>
      <pc:sldChg chg="addSp delSp modSp add mod modAnim">
        <pc:chgData name="Chittaranjan Hens" userId="6fc03958433e8a43" providerId="LiveId" clId="{3941B8DD-44C0-4984-B2B1-5E7086316BFB}" dt="2023-02-05T05:08:33.090" v="4178" actId="113"/>
        <pc:sldMkLst>
          <pc:docMk/>
          <pc:sldMk cId="0" sldId="374"/>
        </pc:sldMkLst>
        <pc:spChg chg="add mod">
          <ac:chgData name="Chittaranjan Hens" userId="6fc03958433e8a43" providerId="LiveId" clId="{3941B8DD-44C0-4984-B2B1-5E7086316BFB}" dt="2023-02-05T05:08:33.090" v="4178" actId="113"/>
          <ac:spMkLst>
            <pc:docMk/>
            <pc:sldMk cId="0" sldId="374"/>
            <ac:spMk id="12" creationId="{4E2EE9D0-7654-636B-FA3E-F862C83E22F9}"/>
          </ac:spMkLst>
        </pc:spChg>
        <pc:spChg chg="mod">
          <ac:chgData name="Chittaranjan Hens" userId="6fc03958433e8a43" providerId="LiveId" clId="{3941B8DD-44C0-4984-B2B1-5E7086316BFB}" dt="2023-02-05T05:03:38.334" v="4103" actId="113"/>
          <ac:spMkLst>
            <pc:docMk/>
            <pc:sldMk cId="0" sldId="374"/>
            <ac:spMk id="773122" creationId="{BFEEFAC8-9B57-DC66-E751-7A0642C99446}"/>
          </ac:spMkLst>
        </pc:spChg>
        <pc:spChg chg="mod">
          <ac:chgData name="Chittaranjan Hens" userId="6fc03958433e8a43" providerId="LiveId" clId="{3941B8DD-44C0-4984-B2B1-5E7086316BFB}" dt="2023-02-05T05:07:12.169" v="4129" actId="1076"/>
          <ac:spMkLst>
            <pc:docMk/>
            <pc:sldMk cId="0" sldId="374"/>
            <ac:spMk id="773125" creationId="{F1B1FB3A-F74D-8554-4C70-879A0E7D5176}"/>
          </ac:spMkLst>
        </pc:spChg>
        <pc:spChg chg="add mod">
          <ac:chgData name="Chittaranjan Hens" userId="6fc03958433e8a43" providerId="LiveId" clId="{3941B8DD-44C0-4984-B2B1-5E7086316BFB}" dt="2023-02-05T04:50:06.111" v="3987" actId="27636"/>
          <ac:spMkLst>
            <pc:docMk/>
            <pc:sldMk cId="0" sldId="374"/>
            <ac:spMk id="773143" creationId="{F01794A4-A9D0-CBDB-433E-07F29A77B8C9}"/>
          </ac:spMkLst>
        </pc:spChg>
        <pc:spChg chg="mod">
          <ac:chgData name="Chittaranjan Hens" userId="6fc03958433e8a43" providerId="LiveId" clId="{3941B8DD-44C0-4984-B2B1-5E7086316BFB}" dt="2023-02-05T04:56:20.935" v="4059" actId="207"/>
          <ac:spMkLst>
            <pc:docMk/>
            <pc:sldMk cId="0" sldId="374"/>
            <ac:spMk id="773150" creationId="{620D6B8C-BBA4-DF4B-AB65-0D6758E6BF4E}"/>
          </ac:spMkLst>
        </pc:spChg>
        <pc:spChg chg="add mod">
          <ac:chgData name="Chittaranjan Hens" userId="6fc03958433e8a43" providerId="LiveId" clId="{3941B8DD-44C0-4984-B2B1-5E7086316BFB}" dt="2023-02-05T04:50:06.137" v="3988" actId="27636"/>
          <ac:spMkLst>
            <pc:docMk/>
            <pc:sldMk cId="0" sldId="374"/>
            <ac:spMk id="773154" creationId="{FC8AB9B2-B73E-8560-C376-54B81C8C61B0}"/>
          </ac:spMkLst>
        </pc:spChg>
        <pc:spChg chg="add mod">
          <ac:chgData name="Chittaranjan Hens" userId="6fc03958433e8a43" providerId="LiveId" clId="{3941B8DD-44C0-4984-B2B1-5E7086316BFB}" dt="2023-02-05T05:05:28.635" v="4123" actId="207"/>
          <ac:spMkLst>
            <pc:docMk/>
            <pc:sldMk cId="0" sldId="374"/>
            <ac:spMk id="773156" creationId="{4C8F8C2B-EE08-528C-3B79-02C595244C56}"/>
          </ac:spMkLst>
        </pc:spChg>
        <pc:spChg chg="mod">
          <ac:chgData name="Chittaranjan Hens" userId="6fc03958433e8a43" providerId="LiveId" clId="{3941B8DD-44C0-4984-B2B1-5E7086316BFB}" dt="2023-02-05T05:07:18.247" v="4130" actId="1076"/>
          <ac:spMkLst>
            <pc:docMk/>
            <pc:sldMk cId="0" sldId="374"/>
            <ac:spMk id="773158" creationId="{C7D96A8E-5472-E4FD-A71A-243AED759C96}"/>
          </ac:spMkLst>
        </pc:spChg>
        <pc:spChg chg="add mod">
          <ac:chgData name="Chittaranjan Hens" userId="6fc03958433e8a43" providerId="LiveId" clId="{3941B8DD-44C0-4984-B2B1-5E7086316BFB}" dt="2023-02-05T05:07:20.812" v="4131" actId="1076"/>
          <ac:spMkLst>
            <pc:docMk/>
            <pc:sldMk cId="0" sldId="374"/>
            <ac:spMk id="773159" creationId="{6495EC62-C8F0-A5A0-6206-17090A35E099}"/>
          </ac:spMkLst>
        </pc:spChg>
        <pc:graphicFrameChg chg="del mod replId">
          <ac:chgData name="Chittaranjan Hens" userId="6fc03958433e8a43" providerId="LiveId" clId="{3941B8DD-44C0-4984-B2B1-5E7086316BFB}" dt="2023-02-05T04:50:05.258" v="3982"/>
          <ac:graphicFrameMkLst>
            <pc:docMk/>
            <pc:sldMk cId="0" sldId="374"/>
            <ac:graphicFrameMk id="2" creationId="{F01794A4-A9D0-CBDB-433E-07F29A77B8C9}"/>
          </ac:graphicFrameMkLst>
        </pc:graphicFrameChg>
        <pc:graphicFrameChg chg="del mod replId">
          <ac:chgData name="Chittaranjan Hens" userId="6fc03958433e8a43" providerId="LiveId" clId="{3941B8DD-44C0-4984-B2B1-5E7086316BFB}" dt="2023-02-05T04:50:05.258" v="3982"/>
          <ac:graphicFrameMkLst>
            <pc:docMk/>
            <pc:sldMk cId="0" sldId="374"/>
            <ac:graphicFrameMk id="4" creationId="{FC8AB9B2-B73E-8560-C376-54B81C8C61B0}"/>
          </ac:graphicFrameMkLst>
        </pc:graphicFrameChg>
        <pc:graphicFrameChg chg="del mod replId">
          <ac:chgData name="Chittaranjan Hens" userId="6fc03958433e8a43" providerId="LiveId" clId="{3941B8DD-44C0-4984-B2B1-5E7086316BFB}" dt="2023-02-05T04:50:05.258" v="3982"/>
          <ac:graphicFrameMkLst>
            <pc:docMk/>
            <pc:sldMk cId="0" sldId="374"/>
            <ac:graphicFrameMk id="6" creationId="{4C8F8C2B-EE08-528C-3B79-02C595244C56}"/>
          </ac:graphicFrameMkLst>
        </pc:graphicFrameChg>
        <pc:graphicFrameChg chg="del mod replId">
          <ac:chgData name="Chittaranjan Hens" userId="6fc03958433e8a43" providerId="LiveId" clId="{3941B8DD-44C0-4984-B2B1-5E7086316BFB}" dt="2023-02-05T04:50:05.258" v="3982"/>
          <ac:graphicFrameMkLst>
            <pc:docMk/>
            <pc:sldMk cId="0" sldId="374"/>
            <ac:graphicFrameMk id="8" creationId="{6495EC62-C8F0-A5A0-6206-17090A35E099}"/>
          </ac:graphicFrameMkLst>
        </pc:graphicFrameChg>
        <pc:picChg chg="add mod ord">
          <ac:chgData name="Chittaranjan Hens" userId="6fc03958433e8a43" providerId="LiveId" clId="{3941B8DD-44C0-4984-B2B1-5E7086316BFB}" dt="2023-02-05T05:07:03.704" v="4127" actId="1076"/>
          <ac:picMkLst>
            <pc:docMk/>
            <pc:sldMk cId="0" sldId="374"/>
            <ac:picMk id="10" creationId="{101003AF-3B9C-0CC4-26A8-12ABCF17A6EB}"/>
          </ac:picMkLst>
        </pc:picChg>
      </pc:sldChg>
      <pc:sldChg chg="add">
        <pc:chgData name="Chittaranjan Hens" userId="6fc03958433e8a43" providerId="LiveId" clId="{3941B8DD-44C0-4984-B2B1-5E7086316BFB}" dt="2023-02-05T04:49:16.094" v="3939"/>
        <pc:sldMkLst>
          <pc:docMk/>
          <pc:sldMk cId="0" sldId="375"/>
        </pc:sldMkLst>
      </pc:sldChg>
      <pc:sldChg chg="del">
        <pc:chgData name="Chittaranjan Hens" userId="6fc03958433e8a43" providerId="LiveId" clId="{3941B8DD-44C0-4984-B2B1-5E7086316BFB}" dt="2023-02-04T10:39:56.357" v="36" actId="47"/>
        <pc:sldMkLst>
          <pc:docMk/>
          <pc:sldMk cId="0" sldId="385"/>
        </pc:sldMkLst>
      </pc:sldChg>
      <pc:sldChg chg="del">
        <pc:chgData name="Chittaranjan Hens" userId="6fc03958433e8a43" providerId="LiveId" clId="{3941B8DD-44C0-4984-B2B1-5E7086316BFB}" dt="2023-02-04T10:40:03.938" v="38" actId="47"/>
        <pc:sldMkLst>
          <pc:docMk/>
          <pc:sldMk cId="0" sldId="386"/>
        </pc:sldMkLst>
      </pc:sldChg>
      <pc:sldChg chg="del">
        <pc:chgData name="Chittaranjan Hens" userId="6fc03958433e8a43" providerId="LiveId" clId="{3941B8DD-44C0-4984-B2B1-5E7086316BFB}" dt="2023-02-04T10:39:49.721" v="33" actId="47"/>
        <pc:sldMkLst>
          <pc:docMk/>
          <pc:sldMk cId="0" sldId="407"/>
        </pc:sldMkLst>
      </pc:sldChg>
      <pc:sldChg chg="del">
        <pc:chgData name="Chittaranjan Hens" userId="6fc03958433e8a43" providerId="LiveId" clId="{3941B8DD-44C0-4984-B2B1-5E7086316BFB}" dt="2023-02-04T10:39:51.119" v="34" actId="47"/>
        <pc:sldMkLst>
          <pc:docMk/>
          <pc:sldMk cId="703473011" sldId="408"/>
        </pc:sldMkLst>
      </pc:sldChg>
      <pc:sldChg chg="del">
        <pc:chgData name="Chittaranjan Hens" userId="6fc03958433e8a43" providerId="LiveId" clId="{3941B8DD-44C0-4984-B2B1-5E7086316BFB}" dt="2023-02-04T10:39:54.181" v="35" actId="47"/>
        <pc:sldMkLst>
          <pc:docMk/>
          <pc:sldMk cId="2694055609" sldId="409"/>
        </pc:sldMkLst>
      </pc:sldChg>
      <pc:sldChg chg="del">
        <pc:chgData name="Chittaranjan Hens" userId="6fc03958433e8a43" providerId="LiveId" clId="{3941B8DD-44C0-4984-B2B1-5E7086316BFB}" dt="2023-02-04T10:39:57.883" v="37" actId="47"/>
        <pc:sldMkLst>
          <pc:docMk/>
          <pc:sldMk cId="2737422709" sldId="410"/>
        </pc:sldMkLst>
      </pc:sldChg>
      <pc:sldChg chg="del">
        <pc:chgData name="Chittaranjan Hens" userId="6fc03958433e8a43" providerId="LiveId" clId="{3941B8DD-44C0-4984-B2B1-5E7086316BFB}" dt="2023-02-04T10:40:05.390" v="39" actId="47"/>
        <pc:sldMkLst>
          <pc:docMk/>
          <pc:sldMk cId="3066498584" sldId="412"/>
        </pc:sldMkLst>
      </pc:sldChg>
      <pc:sldChg chg="del">
        <pc:chgData name="Chittaranjan Hens" userId="6fc03958433e8a43" providerId="LiveId" clId="{3941B8DD-44C0-4984-B2B1-5E7086316BFB}" dt="2023-02-04T10:38:49.999" v="4" actId="47"/>
        <pc:sldMkLst>
          <pc:docMk/>
          <pc:sldMk cId="2071020980" sldId="420"/>
        </pc:sldMkLst>
      </pc:sldChg>
      <pc:sldChg chg="del">
        <pc:chgData name="Chittaranjan Hens" userId="6fc03958433e8a43" providerId="LiveId" clId="{3941B8DD-44C0-4984-B2B1-5E7086316BFB}" dt="2023-02-04T10:38:50.219" v="5" actId="47"/>
        <pc:sldMkLst>
          <pc:docMk/>
          <pc:sldMk cId="315410369" sldId="421"/>
        </pc:sldMkLst>
      </pc:sldChg>
      <pc:sldChg chg="del">
        <pc:chgData name="Chittaranjan Hens" userId="6fc03958433e8a43" providerId="LiveId" clId="{3941B8DD-44C0-4984-B2B1-5E7086316BFB}" dt="2023-02-04T10:38:50.405" v="6" actId="47"/>
        <pc:sldMkLst>
          <pc:docMk/>
          <pc:sldMk cId="3603090006" sldId="422"/>
        </pc:sldMkLst>
      </pc:sldChg>
      <pc:sldChg chg="del">
        <pc:chgData name="Chittaranjan Hens" userId="6fc03958433e8a43" providerId="LiveId" clId="{3941B8DD-44C0-4984-B2B1-5E7086316BFB}" dt="2023-02-04T10:38:50.584" v="7" actId="47"/>
        <pc:sldMkLst>
          <pc:docMk/>
          <pc:sldMk cId="2811330060" sldId="423"/>
        </pc:sldMkLst>
      </pc:sldChg>
      <pc:sldChg chg="del">
        <pc:chgData name="Chittaranjan Hens" userId="6fc03958433e8a43" providerId="LiveId" clId="{3941B8DD-44C0-4984-B2B1-5E7086316BFB}" dt="2023-02-04T10:38:50.793" v="8" actId="47"/>
        <pc:sldMkLst>
          <pc:docMk/>
          <pc:sldMk cId="4075232126" sldId="424"/>
        </pc:sldMkLst>
      </pc:sldChg>
      <pc:sldChg chg="del">
        <pc:chgData name="Chittaranjan Hens" userId="6fc03958433e8a43" providerId="LiveId" clId="{3941B8DD-44C0-4984-B2B1-5E7086316BFB}" dt="2023-02-04T10:38:50.922" v="9" actId="47"/>
        <pc:sldMkLst>
          <pc:docMk/>
          <pc:sldMk cId="2123596472" sldId="425"/>
        </pc:sldMkLst>
      </pc:sldChg>
      <pc:sldChg chg="del">
        <pc:chgData name="Chittaranjan Hens" userId="6fc03958433e8a43" providerId="LiveId" clId="{3941B8DD-44C0-4984-B2B1-5E7086316BFB}" dt="2023-02-04T10:38:51.116" v="10" actId="47"/>
        <pc:sldMkLst>
          <pc:docMk/>
          <pc:sldMk cId="3407723665" sldId="426"/>
        </pc:sldMkLst>
      </pc:sldChg>
      <pc:sldChg chg="del">
        <pc:chgData name="Chittaranjan Hens" userId="6fc03958433e8a43" providerId="LiveId" clId="{3941B8DD-44C0-4984-B2B1-5E7086316BFB}" dt="2023-02-04T10:38:51.365" v="11" actId="47"/>
        <pc:sldMkLst>
          <pc:docMk/>
          <pc:sldMk cId="3131739272" sldId="427"/>
        </pc:sldMkLst>
      </pc:sldChg>
      <pc:sldChg chg="del">
        <pc:chgData name="Chittaranjan Hens" userId="6fc03958433e8a43" providerId="LiveId" clId="{3941B8DD-44C0-4984-B2B1-5E7086316BFB}" dt="2023-02-04T10:38:55.315" v="22" actId="47"/>
        <pc:sldMkLst>
          <pc:docMk/>
          <pc:sldMk cId="2025037418" sldId="428"/>
        </pc:sldMkLst>
      </pc:sldChg>
      <pc:sldChg chg="del">
        <pc:chgData name="Chittaranjan Hens" userId="6fc03958433e8a43" providerId="LiveId" clId="{3941B8DD-44C0-4984-B2B1-5E7086316BFB}" dt="2023-02-04T10:38:55.500" v="23" actId="47"/>
        <pc:sldMkLst>
          <pc:docMk/>
          <pc:sldMk cId="355332200" sldId="429"/>
        </pc:sldMkLst>
      </pc:sldChg>
      <pc:sldChg chg="del">
        <pc:chgData name="Chittaranjan Hens" userId="6fc03958433e8a43" providerId="LiveId" clId="{3941B8DD-44C0-4984-B2B1-5E7086316BFB}" dt="2023-02-04T10:38:55.057" v="21" actId="47"/>
        <pc:sldMkLst>
          <pc:docMk/>
          <pc:sldMk cId="454236153" sldId="430"/>
        </pc:sldMkLst>
      </pc:sldChg>
      <pc:sldChg chg="del">
        <pc:chgData name="Chittaranjan Hens" userId="6fc03958433e8a43" providerId="LiveId" clId="{3941B8DD-44C0-4984-B2B1-5E7086316BFB}" dt="2023-02-04T10:38:55.644" v="24" actId="47"/>
        <pc:sldMkLst>
          <pc:docMk/>
          <pc:sldMk cId="2865835326" sldId="432"/>
        </pc:sldMkLst>
      </pc:sldChg>
      <pc:sldChg chg="del">
        <pc:chgData name="Chittaranjan Hens" userId="6fc03958433e8a43" providerId="LiveId" clId="{3941B8DD-44C0-4984-B2B1-5E7086316BFB}" dt="2023-02-04T10:38:58.667" v="32" actId="47"/>
        <pc:sldMkLst>
          <pc:docMk/>
          <pc:sldMk cId="3951377450" sldId="433"/>
        </pc:sldMkLst>
      </pc:sldChg>
      <pc:sldChg chg="del">
        <pc:chgData name="Chittaranjan Hens" userId="6fc03958433e8a43" providerId="LiveId" clId="{3941B8DD-44C0-4984-B2B1-5E7086316BFB}" dt="2023-02-04T10:38:57.680" v="31" actId="47"/>
        <pc:sldMkLst>
          <pc:docMk/>
          <pc:sldMk cId="3768725755" sldId="434"/>
        </pc:sldMkLst>
      </pc:sldChg>
      <pc:sldChg chg="del">
        <pc:chgData name="Chittaranjan Hens" userId="6fc03958433e8a43" providerId="LiveId" clId="{3941B8DD-44C0-4984-B2B1-5E7086316BFB}" dt="2023-02-04T10:38:55.828" v="25" actId="47"/>
        <pc:sldMkLst>
          <pc:docMk/>
          <pc:sldMk cId="1014503442" sldId="435"/>
        </pc:sldMkLst>
      </pc:sldChg>
      <pc:sldChg chg="del">
        <pc:chgData name="Chittaranjan Hens" userId="6fc03958433e8a43" providerId="LiveId" clId="{3941B8DD-44C0-4984-B2B1-5E7086316BFB}" dt="2023-02-04T10:38:56.238" v="27" actId="47"/>
        <pc:sldMkLst>
          <pc:docMk/>
          <pc:sldMk cId="2702629498" sldId="436"/>
        </pc:sldMkLst>
      </pc:sldChg>
      <pc:sldChg chg="del">
        <pc:chgData name="Chittaranjan Hens" userId="6fc03958433e8a43" providerId="LiveId" clId="{3941B8DD-44C0-4984-B2B1-5E7086316BFB}" dt="2023-02-04T10:38:56.608" v="29" actId="47"/>
        <pc:sldMkLst>
          <pc:docMk/>
          <pc:sldMk cId="4011416936" sldId="437"/>
        </pc:sldMkLst>
      </pc:sldChg>
      <pc:sldChg chg="del">
        <pc:chgData name="Chittaranjan Hens" userId="6fc03958433e8a43" providerId="LiveId" clId="{3941B8DD-44C0-4984-B2B1-5E7086316BFB}" dt="2023-02-04T10:38:56.037" v="26" actId="47"/>
        <pc:sldMkLst>
          <pc:docMk/>
          <pc:sldMk cId="3843567462" sldId="438"/>
        </pc:sldMkLst>
      </pc:sldChg>
      <pc:sldChg chg="del">
        <pc:chgData name="Chittaranjan Hens" userId="6fc03958433e8a43" providerId="LiveId" clId="{3941B8DD-44C0-4984-B2B1-5E7086316BFB}" dt="2023-02-04T10:38:56.434" v="28" actId="47"/>
        <pc:sldMkLst>
          <pc:docMk/>
          <pc:sldMk cId="962572978" sldId="441"/>
        </pc:sldMkLst>
      </pc:sldChg>
      <pc:sldChg chg="del">
        <pc:chgData name="Chittaranjan Hens" userId="6fc03958433e8a43" providerId="LiveId" clId="{3941B8DD-44C0-4984-B2B1-5E7086316BFB}" dt="2023-02-04T10:38:57.166" v="30" actId="47"/>
        <pc:sldMkLst>
          <pc:docMk/>
          <pc:sldMk cId="1048911858" sldId="442"/>
        </pc:sldMkLst>
      </pc:sldChg>
      <pc:sldChg chg="del">
        <pc:chgData name="Chittaranjan Hens" userId="6fc03958433e8a43" providerId="LiveId" clId="{3941B8DD-44C0-4984-B2B1-5E7086316BFB}" dt="2023-02-04T10:38:51.753" v="13" actId="47"/>
        <pc:sldMkLst>
          <pc:docMk/>
          <pc:sldMk cId="3706076406" sldId="446"/>
        </pc:sldMkLst>
      </pc:sldChg>
      <pc:sldChg chg="del">
        <pc:chgData name="Chittaranjan Hens" userId="6fc03958433e8a43" providerId="LiveId" clId="{3941B8DD-44C0-4984-B2B1-5E7086316BFB}" dt="2023-02-04T10:38:52.539" v="15" actId="47"/>
        <pc:sldMkLst>
          <pc:docMk/>
          <pc:sldMk cId="281728120" sldId="447"/>
        </pc:sldMkLst>
      </pc:sldChg>
      <pc:sldChg chg="del">
        <pc:chgData name="Chittaranjan Hens" userId="6fc03958433e8a43" providerId="LiveId" clId="{3941B8DD-44C0-4984-B2B1-5E7086316BFB}" dt="2023-02-04T10:38:52.999" v="16" actId="47"/>
        <pc:sldMkLst>
          <pc:docMk/>
          <pc:sldMk cId="1301453285" sldId="448"/>
        </pc:sldMkLst>
      </pc:sldChg>
      <pc:sldChg chg="del">
        <pc:chgData name="Chittaranjan Hens" userId="6fc03958433e8a43" providerId="LiveId" clId="{3941B8DD-44C0-4984-B2B1-5E7086316BFB}" dt="2023-02-04T10:38:53.477" v="17" actId="47"/>
        <pc:sldMkLst>
          <pc:docMk/>
          <pc:sldMk cId="1466892033" sldId="449"/>
        </pc:sldMkLst>
      </pc:sldChg>
      <pc:sldChg chg="del">
        <pc:chgData name="Chittaranjan Hens" userId="6fc03958433e8a43" providerId="LiveId" clId="{3941B8DD-44C0-4984-B2B1-5E7086316BFB}" dt="2023-02-04T10:38:53.551" v="18" actId="47"/>
        <pc:sldMkLst>
          <pc:docMk/>
          <pc:sldMk cId="662479611" sldId="450"/>
        </pc:sldMkLst>
      </pc:sldChg>
      <pc:sldChg chg="del">
        <pc:chgData name="Chittaranjan Hens" userId="6fc03958433e8a43" providerId="LiveId" clId="{3941B8DD-44C0-4984-B2B1-5E7086316BFB}" dt="2023-02-04T10:38:53.735" v="19" actId="47"/>
        <pc:sldMkLst>
          <pc:docMk/>
          <pc:sldMk cId="3631773866" sldId="451"/>
        </pc:sldMkLst>
      </pc:sldChg>
      <pc:sldChg chg="del">
        <pc:chgData name="Chittaranjan Hens" userId="6fc03958433e8a43" providerId="LiveId" clId="{3941B8DD-44C0-4984-B2B1-5E7086316BFB}" dt="2023-02-04T10:38:53.896" v="20" actId="47"/>
        <pc:sldMkLst>
          <pc:docMk/>
          <pc:sldMk cId="1198420360" sldId="452"/>
        </pc:sldMkLst>
      </pc:sldChg>
      <pc:sldChg chg="del">
        <pc:chgData name="Chittaranjan Hens" userId="6fc03958433e8a43" providerId="LiveId" clId="{3941B8DD-44C0-4984-B2B1-5E7086316BFB}" dt="2023-02-04T10:40:23.402" v="42" actId="47"/>
        <pc:sldMkLst>
          <pc:docMk/>
          <pc:sldMk cId="3928615934" sldId="453"/>
        </pc:sldMkLst>
      </pc:sldChg>
      <pc:sldChg chg="del">
        <pc:chgData name="Chittaranjan Hens" userId="6fc03958433e8a43" providerId="LiveId" clId="{3941B8DD-44C0-4984-B2B1-5E7086316BFB}" dt="2023-02-04T10:40:23.937" v="43" actId="47"/>
        <pc:sldMkLst>
          <pc:docMk/>
          <pc:sldMk cId="3898846860" sldId="454"/>
        </pc:sldMkLst>
      </pc:sldChg>
      <pc:sldChg chg="del">
        <pc:chgData name="Chittaranjan Hens" userId="6fc03958433e8a43" providerId="LiveId" clId="{3941B8DD-44C0-4984-B2B1-5E7086316BFB}" dt="2023-02-04T10:38:52.174" v="14" actId="47"/>
        <pc:sldMkLst>
          <pc:docMk/>
          <pc:sldMk cId="1993423980" sldId="455"/>
        </pc:sldMkLst>
      </pc:sldChg>
      <pc:sldChg chg="del">
        <pc:chgData name="Chittaranjan Hens" userId="6fc03958433e8a43" providerId="LiveId" clId="{3941B8DD-44C0-4984-B2B1-5E7086316BFB}" dt="2023-02-04T10:40:20.834" v="40" actId="47"/>
        <pc:sldMkLst>
          <pc:docMk/>
          <pc:sldMk cId="2606878452" sldId="461"/>
        </pc:sldMkLst>
      </pc:sldChg>
      <pc:sldChg chg="del">
        <pc:chgData name="Chittaranjan Hens" userId="6fc03958433e8a43" providerId="LiveId" clId="{3941B8DD-44C0-4984-B2B1-5E7086316BFB}" dt="2023-02-04T10:40:24.551" v="44" actId="47"/>
        <pc:sldMkLst>
          <pc:docMk/>
          <pc:sldMk cId="1063074342" sldId="462"/>
        </pc:sldMkLst>
      </pc:sldChg>
      <pc:sldChg chg="del">
        <pc:chgData name="Chittaranjan Hens" userId="6fc03958433e8a43" providerId="LiveId" clId="{3941B8DD-44C0-4984-B2B1-5E7086316BFB}" dt="2023-02-04T10:40:26.206" v="46" actId="47"/>
        <pc:sldMkLst>
          <pc:docMk/>
          <pc:sldMk cId="4024557567" sldId="464"/>
        </pc:sldMkLst>
      </pc:sldChg>
      <pc:sldChg chg="del">
        <pc:chgData name="Chittaranjan Hens" userId="6fc03958433e8a43" providerId="LiveId" clId="{3941B8DD-44C0-4984-B2B1-5E7086316BFB}" dt="2023-02-04T10:40:25.088" v="45" actId="47"/>
        <pc:sldMkLst>
          <pc:docMk/>
          <pc:sldMk cId="2325569822" sldId="465"/>
        </pc:sldMkLst>
      </pc:sldChg>
      <pc:sldChg chg="del">
        <pc:chgData name="Chittaranjan Hens" userId="6fc03958433e8a43" providerId="LiveId" clId="{3941B8DD-44C0-4984-B2B1-5E7086316BFB}" dt="2023-02-04T10:40:26.713" v="47" actId="47"/>
        <pc:sldMkLst>
          <pc:docMk/>
          <pc:sldMk cId="452374109" sldId="466"/>
        </pc:sldMkLst>
      </pc:sldChg>
      <pc:sldChg chg="del">
        <pc:chgData name="Chittaranjan Hens" userId="6fc03958433e8a43" providerId="LiveId" clId="{3941B8DD-44C0-4984-B2B1-5E7086316BFB}" dt="2023-02-04T10:40:27.245" v="48" actId="47"/>
        <pc:sldMkLst>
          <pc:docMk/>
          <pc:sldMk cId="1160093022" sldId="467"/>
        </pc:sldMkLst>
      </pc:sldChg>
      <pc:sldChg chg="del">
        <pc:chgData name="Chittaranjan Hens" userId="6fc03958433e8a43" providerId="LiveId" clId="{3941B8DD-44C0-4984-B2B1-5E7086316BFB}" dt="2023-02-04T10:40:27.770" v="49" actId="47"/>
        <pc:sldMkLst>
          <pc:docMk/>
          <pc:sldMk cId="1498014708" sldId="468"/>
        </pc:sldMkLst>
      </pc:sldChg>
      <pc:sldChg chg="del">
        <pc:chgData name="Chittaranjan Hens" userId="6fc03958433e8a43" providerId="LiveId" clId="{3941B8DD-44C0-4984-B2B1-5E7086316BFB}" dt="2023-02-04T10:40:28.270" v="50" actId="47"/>
        <pc:sldMkLst>
          <pc:docMk/>
          <pc:sldMk cId="2423768226" sldId="469"/>
        </pc:sldMkLst>
      </pc:sldChg>
      <pc:sldChg chg="del">
        <pc:chgData name="Chittaranjan Hens" userId="6fc03958433e8a43" providerId="LiveId" clId="{3941B8DD-44C0-4984-B2B1-5E7086316BFB}" dt="2023-02-04T10:40:28.745" v="51" actId="47"/>
        <pc:sldMkLst>
          <pc:docMk/>
          <pc:sldMk cId="1626102158" sldId="470"/>
        </pc:sldMkLst>
      </pc:sldChg>
      <pc:sldChg chg="del">
        <pc:chgData name="Chittaranjan Hens" userId="6fc03958433e8a43" providerId="LiveId" clId="{3941B8DD-44C0-4984-B2B1-5E7086316BFB}" dt="2023-02-04T10:40:30.276" v="53" actId="47"/>
        <pc:sldMkLst>
          <pc:docMk/>
          <pc:sldMk cId="2207851321" sldId="471"/>
        </pc:sldMkLst>
      </pc:sldChg>
      <pc:sldChg chg="del">
        <pc:chgData name="Chittaranjan Hens" userId="6fc03958433e8a43" providerId="LiveId" clId="{3941B8DD-44C0-4984-B2B1-5E7086316BFB}" dt="2023-02-04T10:40:30.737" v="54" actId="47"/>
        <pc:sldMkLst>
          <pc:docMk/>
          <pc:sldMk cId="111647214" sldId="472"/>
        </pc:sldMkLst>
      </pc:sldChg>
      <pc:sldChg chg="del">
        <pc:chgData name="Chittaranjan Hens" userId="6fc03958433e8a43" providerId="LiveId" clId="{3941B8DD-44C0-4984-B2B1-5E7086316BFB}" dt="2023-02-04T10:40:31.243" v="55" actId="47"/>
        <pc:sldMkLst>
          <pc:docMk/>
          <pc:sldMk cId="828867410" sldId="473"/>
        </pc:sldMkLst>
      </pc:sldChg>
      <pc:sldChg chg="add del">
        <pc:chgData name="Chittaranjan Hens" userId="6fc03958433e8a43" providerId="LiveId" clId="{3941B8DD-44C0-4984-B2B1-5E7086316BFB}" dt="2023-02-04T10:41:18.876" v="62" actId="47"/>
        <pc:sldMkLst>
          <pc:docMk/>
          <pc:sldMk cId="1387844827" sldId="474"/>
        </pc:sldMkLst>
      </pc:sldChg>
      <pc:sldChg chg="delSp mod delAnim">
        <pc:chgData name="Chittaranjan Hens" userId="6fc03958433e8a43" providerId="LiveId" clId="{3941B8DD-44C0-4984-B2B1-5E7086316BFB}" dt="2023-02-05T04:43:19.479" v="3927" actId="478"/>
        <pc:sldMkLst>
          <pc:docMk/>
          <pc:sldMk cId="3726892099" sldId="478"/>
        </pc:sldMkLst>
        <pc:spChg chg="del">
          <ac:chgData name="Chittaranjan Hens" userId="6fc03958433e8a43" providerId="LiveId" clId="{3941B8DD-44C0-4984-B2B1-5E7086316BFB}" dt="2023-02-05T04:43:19.479" v="3927" actId="478"/>
          <ac:spMkLst>
            <pc:docMk/>
            <pc:sldMk cId="3726892099" sldId="478"/>
            <ac:spMk id="7" creationId="{00000000-0000-0000-0000-000000000000}"/>
          </ac:spMkLst>
        </pc:spChg>
      </pc:sldChg>
      <pc:sldChg chg="del">
        <pc:chgData name="Chittaranjan Hens" userId="6fc03958433e8a43" providerId="LiveId" clId="{3941B8DD-44C0-4984-B2B1-5E7086316BFB}" dt="2023-02-04T10:40:22.579" v="41" actId="47"/>
        <pc:sldMkLst>
          <pc:docMk/>
          <pc:sldMk cId="1252726851" sldId="479"/>
        </pc:sldMkLst>
      </pc:sldChg>
      <pc:sldChg chg="modSp add del modAnim">
        <pc:chgData name="Chittaranjan Hens" userId="6fc03958433e8a43" providerId="LiveId" clId="{3941B8DD-44C0-4984-B2B1-5E7086316BFB}" dt="2023-02-05T04:43:37.202" v="3930"/>
        <pc:sldMkLst>
          <pc:docMk/>
          <pc:sldMk cId="903028763" sldId="480"/>
        </pc:sldMkLst>
        <pc:spChg chg="mod">
          <ac:chgData name="Chittaranjan Hens" userId="6fc03958433e8a43" providerId="LiveId" clId="{3941B8DD-44C0-4984-B2B1-5E7086316BFB}" dt="2023-02-05T04:28:32.187" v="3793" actId="20577"/>
          <ac:spMkLst>
            <pc:docMk/>
            <pc:sldMk cId="903028763" sldId="480"/>
            <ac:spMk id="3" creationId="{6DDE27EF-4FF1-99D7-9D4B-8767B389D4F7}"/>
          </ac:spMkLst>
        </pc:spChg>
      </pc:sldChg>
      <pc:sldChg chg="add del">
        <pc:chgData name="Chittaranjan Hens" userId="6fc03958433e8a43" providerId="LiveId" clId="{3941B8DD-44C0-4984-B2B1-5E7086316BFB}" dt="2023-02-05T04:28:45.005" v="3795" actId="47"/>
        <pc:sldMkLst>
          <pc:docMk/>
          <pc:sldMk cId="1804185450" sldId="481"/>
        </pc:sldMkLst>
      </pc:sldChg>
      <pc:sldChg chg="add del">
        <pc:chgData name="Chittaranjan Hens" userId="6fc03958433e8a43" providerId="LiveId" clId="{3941B8DD-44C0-4984-B2B1-5E7086316BFB}" dt="2023-02-05T04:27:56.514" v="3752" actId="47"/>
        <pc:sldMkLst>
          <pc:docMk/>
          <pc:sldMk cId="275163279" sldId="482"/>
        </pc:sldMkLst>
      </pc:sldChg>
      <pc:sldChg chg="del">
        <pc:chgData name="Chittaranjan Hens" userId="6fc03958433e8a43" providerId="LiveId" clId="{3941B8DD-44C0-4984-B2B1-5E7086316BFB}" dt="2023-02-04T10:40:29.705" v="52" actId="47"/>
        <pc:sldMkLst>
          <pc:docMk/>
          <pc:sldMk cId="1282371320" sldId="483"/>
        </pc:sldMkLst>
      </pc:sldChg>
      <pc:sldChg chg="addSp delSp modSp mod setBg">
        <pc:chgData name="Chittaranjan Hens" userId="6fc03958433e8a43" providerId="LiveId" clId="{3941B8DD-44C0-4984-B2B1-5E7086316BFB}" dt="2023-02-04T10:50:35.165" v="94" actId="1076"/>
        <pc:sldMkLst>
          <pc:docMk/>
          <pc:sldMk cId="531838443" sldId="488"/>
        </pc:sldMkLst>
        <pc:spChg chg="mod">
          <ac:chgData name="Chittaranjan Hens" userId="6fc03958433e8a43" providerId="LiveId" clId="{3941B8DD-44C0-4984-B2B1-5E7086316BFB}" dt="2023-02-04T10:50:35.165" v="94" actId="1076"/>
          <ac:spMkLst>
            <pc:docMk/>
            <pc:sldMk cId="531838443" sldId="488"/>
            <ac:spMk id="2" creationId="{CC9D182B-D969-B31C-B54B-DD1117D14321}"/>
          </ac:spMkLst>
        </pc:spChg>
        <pc:spChg chg="add del mod">
          <ac:chgData name="Chittaranjan Hens" userId="6fc03958433e8a43" providerId="LiveId" clId="{3941B8DD-44C0-4984-B2B1-5E7086316BFB}" dt="2023-02-04T10:50:32.103" v="93" actId="207"/>
          <ac:spMkLst>
            <pc:docMk/>
            <pc:sldMk cId="531838443" sldId="488"/>
            <ac:spMk id="5" creationId="{8CA60EBD-8FEF-48C4-10A2-6D9A1287CDAB}"/>
          </ac:spMkLst>
        </pc:spChg>
        <pc:spChg chg="add del">
          <ac:chgData name="Chittaranjan Hens" userId="6fc03958433e8a43" providerId="LiveId" clId="{3941B8DD-44C0-4984-B2B1-5E7086316BFB}" dt="2023-02-04T10:50:17.731" v="89" actId="26606"/>
          <ac:spMkLst>
            <pc:docMk/>
            <pc:sldMk cId="531838443" sldId="488"/>
            <ac:spMk id="11" creationId="{5C8908E2-EE49-44D2-9428-A28D2312A8D5}"/>
          </ac:spMkLst>
        </pc:spChg>
        <pc:spChg chg="add del">
          <ac:chgData name="Chittaranjan Hens" userId="6fc03958433e8a43" providerId="LiveId" clId="{3941B8DD-44C0-4984-B2B1-5E7086316BFB}" dt="2023-02-04T10:50:17.731" v="89" actId="26606"/>
          <ac:spMkLst>
            <pc:docMk/>
            <pc:sldMk cId="531838443" sldId="488"/>
            <ac:spMk id="17" creationId="{7449A6C7-D15F-4AA5-BFA5-71A404B47016}"/>
          </ac:spMkLst>
        </pc:spChg>
        <pc:spChg chg="add del">
          <ac:chgData name="Chittaranjan Hens" userId="6fc03958433e8a43" providerId="LiveId" clId="{3941B8DD-44C0-4984-B2B1-5E7086316BFB}" dt="2023-02-04T10:50:17.731" v="89" actId="26606"/>
          <ac:spMkLst>
            <pc:docMk/>
            <pc:sldMk cId="531838443" sldId="488"/>
            <ac:spMk id="19" creationId="{ED888B23-07FA-482A-96DF-47E31AF1A603}"/>
          </ac:spMkLst>
        </pc:spChg>
        <pc:grpChg chg="add del">
          <ac:chgData name="Chittaranjan Hens" userId="6fc03958433e8a43" providerId="LiveId" clId="{3941B8DD-44C0-4984-B2B1-5E7086316BFB}" dt="2023-02-04T10:50:17.731" v="89" actId="26606"/>
          <ac:grpSpMkLst>
            <pc:docMk/>
            <pc:sldMk cId="531838443" sldId="488"/>
            <ac:grpSpMk id="13" creationId="{05314994-6337-4875-8CF5-652CAFE8342C}"/>
          </ac:grpSpMkLst>
        </pc:grpChg>
        <pc:graphicFrameChg chg="add del">
          <ac:chgData name="Chittaranjan Hens" userId="6fc03958433e8a43" providerId="LiveId" clId="{3941B8DD-44C0-4984-B2B1-5E7086316BFB}" dt="2023-02-04T10:50:17.731" v="89" actId="26606"/>
          <ac:graphicFrameMkLst>
            <pc:docMk/>
            <pc:sldMk cId="531838443" sldId="488"/>
            <ac:graphicFrameMk id="7" creationId="{524B6D29-FCE0-AAAE-9F85-6E31F3479DF3}"/>
          </ac:graphicFrameMkLst>
        </pc:graphicFrameChg>
        <pc:picChg chg="add mod ord">
          <ac:chgData name="Chittaranjan Hens" userId="6fc03958433e8a43" providerId="LiveId" clId="{3941B8DD-44C0-4984-B2B1-5E7086316BFB}" dt="2023-02-04T10:50:26.812" v="91" actId="167"/>
          <ac:picMkLst>
            <pc:docMk/>
            <pc:sldMk cId="531838443" sldId="488"/>
            <ac:picMk id="3" creationId="{79C64732-2D75-B827-5A92-47E60C6A7677}"/>
          </ac:picMkLst>
        </pc:picChg>
      </pc:sldChg>
      <pc:sldChg chg="add">
        <pc:chgData name="Chittaranjan Hens" userId="6fc03958433e8a43" providerId="LiveId" clId="{3941B8DD-44C0-4984-B2B1-5E7086316BFB}" dt="2023-02-04T10:57:49.083" v="103"/>
        <pc:sldMkLst>
          <pc:docMk/>
          <pc:sldMk cId="1815916369" sldId="493"/>
        </pc:sldMkLst>
      </pc:sldChg>
      <pc:sldChg chg="addSp delSp modSp add mod delAnim modAnim">
        <pc:chgData name="Chittaranjan Hens" userId="6fc03958433e8a43" providerId="LiveId" clId="{3941B8DD-44C0-4984-B2B1-5E7086316BFB}" dt="2023-02-04T11:58:05.300" v="2002" actId="20577"/>
        <pc:sldMkLst>
          <pc:docMk/>
          <pc:sldMk cId="3155934259" sldId="494"/>
        </pc:sldMkLst>
        <pc:spChg chg="add del mod">
          <ac:chgData name="Chittaranjan Hens" userId="6fc03958433e8a43" providerId="LiveId" clId="{3941B8DD-44C0-4984-B2B1-5E7086316BFB}" dt="2023-02-04T11:39:21.880" v="1499" actId="1076"/>
          <ac:spMkLst>
            <pc:docMk/>
            <pc:sldMk cId="3155934259" sldId="494"/>
            <ac:spMk id="4" creationId="{E376CAE2-2CE4-7A54-6578-CF3CDEF9E367}"/>
          </ac:spMkLst>
        </pc:spChg>
        <pc:spChg chg="add del mod">
          <ac:chgData name="Chittaranjan Hens" userId="6fc03958433e8a43" providerId="LiveId" clId="{3941B8DD-44C0-4984-B2B1-5E7086316BFB}" dt="2023-02-04T10:59:20.979" v="117" actId="478"/>
          <ac:spMkLst>
            <pc:docMk/>
            <pc:sldMk cId="3155934259" sldId="494"/>
            <ac:spMk id="5" creationId="{00000000-0000-0000-0000-000000000000}"/>
          </ac:spMkLst>
        </pc:spChg>
        <pc:spChg chg="add del mod">
          <ac:chgData name="Chittaranjan Hens" userId="6fc03958433e8a43" providerId="LiveId" clId="{3941B8DD-44C0-4984-B2B1-5E7086316BFB}" dt="2023-02-04T11:13:47.895" v="1165" actId="478"/>
          <ac:spMkLst>
            <pc:docMk/>
            <pc:sldMk cId="3155934259" sldId="494"/>
            <ac:spMk id="6" creationId="{91BBC12C-E4B4-3AD4-851B-A7926F11B598}"/>
          </ac:spMkLst>
        </pc:spChg>
        <pc:spChg chg="add del mod">
          <ac:chgData name="Chittaranjan Hens" userId="6fc03958433e8a43" providerId="LiveId" clId="{3941B8DD-44C0-4984-B2B1-5E7086316BFB}" dt="2023-02-04T11:02:15.862" v="302" actId="478"/>
          <ac:spMkLst>
            <pc:docMk/>
            <pc:sldMk cId="3155934259" sldId="494"/>
            <ac:spMk id="7" creationId="{6914705F-5DAA-074E-F1F8-BBCCA9869E73}"/>
          </ac:spMkLst>
        </pc:spChg>
        <pc:spChg chg="add del mod">
          <ac:chgData name="Chittaranjan Hens" userId="6fc03958433e8a43" providerId="LiveId" clId="{3941B8DD-44C0-4984-B2B1-5E7086316BFB}" dt="2023-02-04T10:58:48.412" v="106" actId="478"/>
          <ac:spMkLst>
            <pc:docMk/>
            <pc:sldMk cId="3155934259" sldId="494"/>
            <ac:spMk id="8" creationId="{735CE141-FE23-1B2E-4D2A-4CAAD5D111B5}"/>
          </ac:spMkLst>
        </pc:spChg>
        <pc:spChg chg="add del mod">
          <ac:chgData name="Chittaranjan Hens" userId="6fc03958433e8a43" providerId="LiveId" clId="{3941B8DD-44C0-4984-B2B1-5E7086316BFB}" dt="2023-02-04T11:02:18.259" v="303" actId="478"/>
          <ac:spMkLst>
            <pc:docMk/>
            <pc:sldMk cId="3155934259" sldId="494"/>
            <ac:spMk id="11" creationId="{7870177E-F47A-3FF3-0C63-DA5B3CC9209B}"/>
          </ac:spMkLst>
        </pc:spChg>
        <pc:spChg chg="add mod">
          <ac:chgData name="Chittaranjan Hens" userId="6fc03958433e8a43" providerId="LiveId" clId="{3941B8DD-44C0-4984-B2B1-5E7086316BFB}" dt="2023-02-04T11:58:05.300" v="2002" actId="20577"/>
          <ac:spMkLst>
            <pc:docMk/>
            <pc:sldMk cId="3155934259" sldId="494"/>
            <ac:spMk id="13" creationId="{DCFD545E-0985-7F8C-7F33-6D500C22BB49}"/>
          </ac:spMkLst>
        </pc:spChg>
        <pc:spChg chg="add del mod">
          <ac:chgData name="Chittaranjan Hens" userId="6fc03958433e8a43" providerId="LiveId" clId="{3941B8DD-44C0-4984-B2B1-5E7086316BFB}" dt="2023-02-04T10:59:12.717" v="112" actId="478"/>
          <ac:spMkLst>
            <pc:docMk/>
            <pc:sldMk cId="3155934259" sldId="494"/>
            <ac:spMk id="16" creationId="{00000000-0000-0000-0000-000000000000}"/>
          </ac:spMkLst>
        </pc:spChg>
        <pc:picChg chg="add del mod">
          <ac:chgData name="Chittaranjan Hens" userId="6fc03958433e8a43" providerId="LiveId" clId="{3941B8DD-44C0-4984-B2B1-5E7086316BFB}" dt="2023-02-04T10:58:58.150" v="108" actId="14100"/>
          <ac:picMkLst>
            <pc:docMk/>
            <pc:sldMk cId="3155934259" sldId="494"/>
            <ac:picMk id="2" creationId="{1F52086F-5926-4073-55EB-04D733E0C16C}"/>
          </ac:picMkLst>
        </pc:picChg>
        <pc:picChg chg="add del mod">
          <ac:chgData name="Chittaranjan Hens" userId="6fc03958433e8a43" providerId="LiveId" clId="{3941B8DD-44C0-4984-B2B1-5E7086316BFB}" dt="2023-02-04T10:59:16.584" v="114" actId="478"/>
          <ac:picMkLst>
            <pc:docMk/>
            <pc:sldMk cId="3155934259" sldId="494"/>
            <ac:picMk id="8195" creationId="{00000000-0000-0000-0000-000000000000}"/>
          </ac:picMkLst>
        </pc:picChg>
        <pc:picChg chg="add del mod">
          <ac:chgData name="Chittaranjan Hens" userId="6fc03958433e8a43" providerId="LiveId" clId="{3941B8DD-44C0-4984-B2B1-5E7086316BFB}" dt="2023-02-04T10:59:18.097" v="115" actId="478"/>
          <ac:picMkLst>
            <pc:docMk/>
            <pc:sldMk cId="3155934259" sldId="494"/>
            <ac:picMk id="8197" creationId="{00000000-0000-0000-0000-000000000000}"/>
          </ac:picMkLst>
        </pc:picChg>
        <pc:picChg chg="add del mod">
          <ac:chgData name="Chittaranjan Hens" userId="6fc03958433e8a43" providerId="LiveId" clId="{3941B8DD-44C0-4984-B2B1-5E7086316BFB}" dt="2023-02-04T10:59:09.827" v="111" actId="478"/>
          <ac:picMkLst>
            <pc:docMk/>
            <pc:sldMk cId="3155934259" sldId="494"/>
            <ac:picMk id="8198" creationId="{00000000-0000-0000-0000-000000000000}"/>
          </ac:picMkLst>
        </pc:picChg>
        <pc:picChg chg="add del mod">
          <ac:chgData name="Chittaranjan Hens" userId="6fc03958433e8a43" providerId="LiveId" clId="{3941B8DD-44C0-4984-B2B1-5E7086316BFB}" dt="2023-02-04T10:59:05.936" v="109" actId="478"/>
          <ac:picMkLst>
            <pc:docMk/>
            <pc:sldMk cId="3155934259" sldId="494"/>
            <ac:picMk id="8200" creationId="{00000000-0000-0000-0000-000000000000}"/>
          </ac:picMkLst>
        </pc:picChg>
        <pc:picChg chg="add del mod">
          <ac:chgData name="Chittaranjan Hens" userId="6fc03958433e8a43" providerId="LiveId" clId="{3941B8DD-44C0-4984-B2B1-5E7086316BFB}" dt="2023-02-04T10:59:08.137" v="110" actId="478"/>
          <ac:picMkLst>
            <pc:docMk/>
            <pc:sldMk cId="3155934259" sldId="494"/>
            <ac:picMk id="8202" creationId="{00000000-0000-0000-0000-000000000000}"/>
          </ac:picMkLst>
        </pc:picChg>
        <pc:picChg chg="add del mod">
          <ac:chgData name="Chittaranjan Hens" userId="6fc03958433e8a43" providerId="LiveId" clId="{3941B8DD-44C0-4984-B2B1-5E7086316BFB}" dt="2023-02-04T10:59:14.490" v="113" actId="478"/>
          <ac:picMkLst>
            <pc:docMk/>
            <pc:sldMk cId="3155934259" sldId="494"/>
            <ac:picMk id="15362" creationId="{00000000-0000-0000-0000-000000000000}"/>
          </ac:picMkLst>
        </pc:picChg>
        <pc:cxnChg chg="add del mod">
          <ac:chgData name="Chittaranjan Hens" userId="6fc03958433e8a43" providerId="LiveId" clId="{3941B8DD-44C0-4984-B2B1-5E7086316BFB}" dt="2023-02-04T10:59:22.954" v="118" actId="478"/>
          <ac:cxnSpMkLst>
            <pc:docMk/>
            <pc:sldMk cId="3155934259" sldId="494"/>
            <ac:cxnSpMk id="3" creationId="{00000000-0000-0000-0000-000000000000}"/>
          </ac:cxnSpMkLst>
        </pc:cxnChg>
      </pc:sldChg>
      <pc:sldChg chg="addSp delSp modSp add mod modAnim">
        <pc:chgData name="Chittaranjan Hens" userId="6fc03958433e8a43" providerId="LiveId" clId="{3941B8DD-44C0-4984-B2B1-5E7086316BFB}" dt="2023-02-04T12:04:51.781" v="2505" actId="2711"/>
        <pc:sldMkLst>
          <pc:docMk/>
          <pc:sldMk cId="1934842325" sldId="495"/>
        </pc:sldMkLst>
        <pc:spChg chg="add del mod">
          <ac:chgData name="Chittaranjan Hens" userId="6fc03958433e8a43" providerId="LiveId" clId="{3941B8DD-44C0-4984-B2B1-5E7086316BFB}" dt="2023-02-04T11:39:37.265" v="1503"/>
          <ac:spMkLst>
            <pc:docMk/>
            <pc:sldMk cId="1934842325" sldId="495"/>
            <ac:spMk id="3" creationId="{2D9EF725-7A55-773A-76F5-ED1EA891B6FF}"/>
          </ac:spMkLst>
        </pc:spChg>
        <pc:spChg chg="del mod">
          <ac:chgData name="Chittaranjan Hens" userId="6fc03958433e8a43" providerId="LiveId" clId="{3941B8DD-44C0-4984-B2B1-5E7086316BFB}" dt="2023-02-04T11:41:09.874" v="1537" actId="478"/>
          <ac:spMkLst>
            <pc:docMk/>
            <pc:sldMk cId="1934842325" sldId="495"/>
            <ac:spMk id="4" creationId="{E376CAE2-2CE4-7A54-6578-CF3CDEF9E367}"/>
          </ac:spMkLst>
        </pc:spChg>
        <pc:spChg chg="add del mod">
          <ac:chgData name="Chittaranjan Hens" userId="6fc03958433e8a43" providerId="LiveId" clId="{3941B8DD-44C0-4984-B2B1-5E7086316BFB}" dt="2023-02-04T11:41:05.476" v="1536" actId="478"/>
          <ac:spMkLst>
            <pc:docMk/>
            <pc:sldMk cId="1934842325" sldId="495"/>
            <ac:spMk id="6" creationId="{2E15E0F8-78EB-D2E8-CEEF-EA59298EF694}"/>
          </ac:spMkLst>
        </pc:spChg>
        <pc:spChg chg="add del">
          <ac:chgData name="Chittaranjan Hens" userId="6fc03958433e8a43" providerId="LiveId" clId="{3941B8DD-44C0-4984-B2B1-5E7086316BFB}" dt="2023-02-04T11:41:17.026" v="1541" actId="22"/>
          <ac:spMkLst>
            <pc:docMk/>
            <pc:sldMk cId="1934842325" sldId="495"/>
            <ac:spMk id="8" creationId="{B7BD524F-7C85-4DA0-9E9C-7A48F82204E4}"/>
          </ac:spMkLst>
        </pc:spChg>
        <pc:spChg chg="add mod">
          <ac:chgData name="Chittaranjan Hens" userId="6fc03958433e8a43" providerId="LiveId" clId="{3941B8DD-44C0-4984-B2B1-5E7086316BFB}" dt="2023-02-04T11:55:44.972" v="1879" actId="20577"/>
          <ac:spMkLst>
            <pc:docMk/>
            <pc:sldMk cId="1934842325" sldId="495"/>
            <ac:spMk id="10" creationId="{01A96E18-E979-9E3C-2D58-AAA147C6EA59}"/>
          </ac:spMkLst>
        </pc:spChg>
        <pc:spChg chg="add del mod">
          <ac:chgData name="Chittaranjan Hens" userId="6fc03958433e8a43" providerId="LiveId" clId="{3941B8DD-44C0-4984-B2B1-5E7086316BFB}" dt="2023-02-04T11:42:38.171" v="1586" actId="478"/>
          <ac:spMkLst>
            <pc:docMk/>
            <pc:sldMk cId="1934842325" sldId="495"/>
            <ac:spMk id="11" creationId="{E277B572-675A-4C3A-4504-0FB8E212C0B0}"/>
          </ac:spMkLst>
        </pc:spChg>
        <pc:spChg chg="mod">
          <ac:chgData name="Chittaranjan Hens" userId="6fc03958433e8a43" providerId="LiveId" clId="{3941B8DD-44C0-4984-B2B1-5E7086316BFB}" dt="2023-02-04T11:54:54.448" v="1797" actId="1076"/>
          <ac:spMkLst>
            <pc:docMk/>
            <pc:sldMk cId="1934842325" sldId="495"/>
            <ac:spMk id="12" creationId="{2C3D86F2-20D7-69BD-7C34-0EFAAADCDE8C}"/>
          </ac:spMkLst>
        </pc:spChg>
        <pc:spChg chg="del">
          <ac:chgData name="Chittaranjan Hens" userId="6fc03958433e8a43" providerId="LiveId" clId="{3941B8DD-44C0-4984-B2B1-5E7086316BFB}" dt="2023-02-04T11:39:30.470" v="1501" actId="478"/>
          <ac:spMkLst>
            <pc:docMk/>
            <pc:sldMk cId="1934842325" sldId="495"/>
            <ac:spMk id="13" creationId="{DCFD545E-0985-7F8C-7F33-6D500C22BB49}"/>
          </ac:spMkLst>
        </pc:spChg>
        <pc:spChg chg="add del mod">
          <ac:chgData name="Chittaranjan Hens" userId="6fc03958433e8a43" providerId="LiveId" clId="{3941B8DD-44C0-4984-B2B1-5E7086316BFB}" dt="2023-02-04T11:46:09.510" v="1613"/>
          <ac:spMkLst>
            <pc:docMk/>
            <pc:sldMk cId="1934842325" sldId="495"/>
            <ac:spMk id="14" creationId="{98772E44-1F63-F932-83C9-7D1534D48070}"/>
          </ac:spMkLst>
        </pc:spChg>
        <pc:spChg chg="add del mod">
          <ac:chgData name="Chittaranjan Hens" userId="6fc03958433e8a43" providerId="LiveId" clId="{3941B8DD-44C0-4984-B2B1-5E7086316BFB}" dt="2023-02-04T11:51:49.314" v="1703" actId="478"/>
          <ac:spMkLst>
            <pc:docMk/>
            <pc:sldMk cId="1934842325" sldId="495"/>
            <ac:spMk id="15" creationId="{F0D1226D-5E0E-DE72-B3C9-3D38F424E802}"/>
          </ac:spMkLst>
        </pc:spChg>
        <pc:spChg chg="add del mod">
          <ac:chgData name="Chittaranjan Hens" userId="6fc03958433e8a43" providerId="LiveId" clId="{3941B8DD-44C0-4984-B2B1-5E7086316BFB}" dt="2023-02-04T11:51:49.314" v="1703" actId="478"/>
          <ac:spMkLst>
            <pc:docMk/>
            <pc:sldMk cId="1934842325" sldId="495"/>
            <ac:spMk id="16" creationId="{3B3B1232-DDED-9B65-48FC-83EC99E1245A}"/>
          </ac:spMkLst>
        </pc:spChg>
        <pc:spChg chg="add mod">
          <ac:chgData name="Chittaranjan Hens" userId="6fc03958433e8a43" providerId="LiveId" clId="{3941B8DD-44C0-4984-B2B1-5E7086316BFB}" dt="2023-02-04T11:53:01.610" v="1731" actId="20577"/>
          <ac:spMkLst>
            <pc:docMk/>
            <pc:sldMk cId="1934842325" sldId="495"/>
            <ac:spMk id="17" creationId="{0941DD14-4206-02AC-7CBA-171170F174CB}"/>
          </ac:spMkLst>
        </pc:spChg>
        <pc:spChg chg="add mod">
          <ac:chgData name="Chittaranjan Hens" userId="6fc03958433e8a43" providerId="LiveId" clId="{3941B8DD-44C0-4984-B2B1-5E7086316BFB}" dt="2023-02-04T11:55:02.812" v="1800" actId="1076"/>
          <ac:spMkLst>
            <pc:docMk/>
            <pc:sldMk cId="1934842325" sldId="495"/>
            <ac:spMk id="18" creationId="{5CE6DB7F-F52F-764B-7306-0CF78CD4E86F}"/>
          </ac:spMkLst>
        </pc:spChg>
        <pc:spChg chg="add mod">
          <ac:chgData name="Chittaranjan Hens" userId="6fc03958433e8a43" providerId="LiveId" clId="{3941B8DD-44C0-4984-B2B1-5E7086316BFB}" dt="2023-02-04T12:04:51.781" v="2505" actId="2711"/>
          <ac:spMkLst>
            <pc:docMk/>
            <pc:sldMk cId="1934842325" sldId="495"/>
            <ac:spMk id="19" creationId="{3F77851B-8722-797E-1324-FA61F445A15F}"/>
          </ac:spMkLst>
        </pc:spChg>
        <pc:picChg chg="mod">
          <ac:chgData name="Chittaranjan Hens" userId="6fc03958433e8a43" providerId="LiveId" clId="{3941B8DD-44C0-4984-B2B1-5E7086316BFB}" dt="2023-02-04T11:54:57.672" v="1799" actId="1076"/>
          <ac:picMkLst>
            <pc:docMk/>
            <pc:sldMk cId="1934842325" sldId="495"/>
            <ac:picMk id="2" creationId="{1F52086F-5926-4073-55EB-04D733E0C16C}"/>
          </ac:picMkLst>
        </pc:picChg>
      </pc:sldChg>
      <pc:sldChg chg="addSp delSp modSp add mod">
        <pc:chgData name="Chittaranjan Hens" userId="6fc03958433e8a43" providerId="LiveId" clId="{3941B8DD-44C0-4984-B2B1-5E7086316BFB}" dt="2023-02-05T04:44:56.384" v="3938" actId="14100"/>
        <pc:sldMkLst>
          <pc:docMk/>
          <pc:sldMk cId="2612928384" sldId="496"/>
        </pc:sldMkLst>
        <pc:spChg chg="add mod">
          <ac:chgData name="Chittaranjan Hens" userId="6fc03958433e8a43" providerId="LiveId" clId="{3941B8DD-44C0-4984-B2B1-5E7086316BFB}" dt="2023-02-05T04:44:41.759" v="3934" actId="403"/>
          <ac:spMkLst>
            <pc:docMk/>
            <pc:sldMk cId="2612928384" sldId="496"/>
            <ac:spMk id="3" creationId="{B7B6992D-9BE6-C0C9-25A0-445EBE1C659F}"/>
          </ac:spMkLst>
        </pc:spChg>
        <pc:spChg chg="add mod">
          <ac:chgData name="Chittaranjan Hens" userId="6fc03958433e8a43" providerId="LiveId" clId="{3941B8DD-44C0-4984-B2B1-5E7086316BFB}" dt="2023-02-05T04:44:41.759" v="3934" actId="403"/>
          <ac:spMkLst>
            <pc:docMk/>
            <pc:sldMk cId="2612928384" sldId="496"/>
            <ac:spMk id="4" creationId="{967AE5EE-5C58-7524-E636-A93EA14F72EC}"/>
          </ac:spMkLst>
        </pc:spChg>
        <pc:spChg chg="add mod">
          <ac:chgData name="Chittaranjan Hens" userId="6fc03958433e8a43" providerId="LiveId" clId="{3941B8DD-44C0-4984-B2B1-5E7086316BFB}" dt="2023-02-05T04:44:50.510" v="3936" actId="1076"/>
          <ac:spMkLst>
            <pc:docMk/>
            <pc:sldMk cId="2612928384" sldId="496"/>
            <ac:spMk id="5" creationId="{9068BA54-0AB7-0E3D-31E6-E6D2014CD1C3}"/>
          </ac:spMkLst>
        </pc:spChg>
        <pc:spChg chg="add mod">
          <ac:chgData name="Chittaranjan Hens" userId="6fc03958433e8a43" providerId="LiveId" clId="{3941B8DD-44C0-4984-B2B1-5E7086316BFB}" dt="2023-02-05T04:44:56.384" v="3938" actId="14100"/>
          <ac:spMkLst>
            <pc:docMk/>
            <pc:sldMk cId="2612928384" sldId="496"/>
            <ac:spMk id="7" creationId="{02382943-2226-A308-CF45-A818BC66E2C5}"/>
          </ac:spMkLst>
        </pc:spChg>
        <pc:spChg chg="add mod">
          <ac:chgData name="Chittaranjan Hens" userId="6fc03958433e8a43" providerId="LiveId" clId="{3941B8DD-44C0-4984-B2B1-5E7086316BFB}" dt="2023-02-05T04:44:53.017" v="3937" actId="14100"/>
          <ac:spMkLst>
            <pc:docMk/>
            <pc:sldMk cId="2612928384" sldId="496"/>
            <ac:spMk id="8" creationId="{59DB56EB-1BCE-322D-F18E-2876476F9504}"/>
          </ac:spMkLst>
        </pc:spChg>
        <pc:spChg chg="mod">
          <ac:chgData name="Chittaranjan Hens" userId="6fc03958433e8a43" providerId="LiveId" clId="{3941B8DD-44C0-4984-B2B1-5E7086316BFB}" dt="2023-02-05T04:44:41.759" v="3934" actId="403"/>
          <ac:spMkLst>
            <pc:docMk/>
            <pc:sldMk cId="2612928384" sldId="496"/>
            <ac:spMk id="12" creationId="{2C3D86F2-20D7-69BD-7C34-0EFAAADCDE8C}"/>
          </ac:spMkLst>
        </pc:spChg>
        <pc:spChg chg="mod">
          <ac:chgData name="Chittaranjan Hens" userId="6fc03958433e8a43" providerId="LiveId" clId="{3941B8DD-44C0-4984-B2B1-5E7086316BFB}" dt="2023-02-05T04:44:44.903" v="3935" actId="14100"/>
          <ac:spMkLst>
            <pc:docMk/>
            <pc:sldMk cId="2612928384" sldId="496"/>
            <ac:spMk id="15" creationId="{F0D1226D-5E0E-DE72-B3C9-3D38F424E802}"/>
          </ac:spMkLst>
        </pc:spChg>
        <pc:picChg chg="mod">
          <ac:chgData name="Chittaranjan Hens" userId="6fc03958433e8a43" providerId="LiveId" clId="{3941B8DD-44C0-4984-B2B1-5E7086316BFB}" dt="2023-02-04T11:47:41.067" v="1645" actId="1076"/>
          <ac:picMkLst>
            <pc:docMk/>
            <pc:sldMk cId="2612928384" sldId="496"/>
            <ac:picMk id="2" creationId="{1F52086F-5926-4073-55EB-04D733E0C16C}"/>
          </ac:picMkLst>
        </pc:picChg>
        <pc:picChg chg="add del mod">
          <ac:chgData name="Chittaranjan Hens" userId="6fc03958433e8a43" providerId="LiveId" clId="{3941B8DD-44C0-4984-B2B1-5E7086316BFB}" dt="2023-02-04T11:48:29.627" v="1664"/>
          <ac:picMkLst>
            <pc:docMk/>
            <pc:sldMk cId="2612928384" sldId="496"/>
            <ac:picMk id="6" creationId="{FCD70EEE-0352-292D-758B-35FCAD09CCEE}"/>
          </ac:picMkLst>
        </pc:picChg>
      </pc:sldChg>
      <pc:sldChg chg="addSp delSp modSp add mod">
        <pc:chgData name="Chittaranjan Hens" userId="6fc03958433e8a43" providerId="LiveId" clId="{3941B8DD-44C0-4984-B2B1-5E7086316BFB}" dt="2023-02-04T11:50:45.138" v="1699" actId="167"/>
        <pc:sldMkLst>
          <pc:docMk/>
          <pc:sldMk cId="1172416498" sldId="497"/>
        </pc:sldMkLst>
        <pc:spChg chg="del mod">
          <ac:chgData name="Chittaranjan Hens" userId="6fc03958433e8a43" providerId="LiveId" clId="{3941B8DD-44C0-4984-B2B1-5E7086316BFB}" dt="2023-02-04T11:50:31.989" v="1697" actId="478"/>
          <ac:spMkLst>
            <pc:docMk/>
            <pc:sldMk cId="1172416498" sldId="497"/>
            <ac:spMk id="3" creationId="{B7B6992D-9BE6-C0C9-25A0-445EBE1C659F}"/>
          </ac:spMkLst>
        </pc:spChg>
        <pc:spChg chg="del mod">
          <ac:chgData name="Chittaranjan Hens" userId="6fc03958433e8a43" providerId="LiveId" clId="{3941B8DD-44C0-4984-B2B1-5E7086316BFB}" dt="2023-02-04T11:50:31.989" v="1697" actId="478"/>
          <ac:spMkLst>
            <pc:docMk/>
            <pc:sldMk cId="1172416498" sldId="497"/>
            <ac:spMk id="4" creationId="{967AE5EE-5C58-7524-E636-A93EA14F72EC}"/>
          </ac:spMkLst>
        </pc:spChg>
        <pc:spChg chg="del mod">
          <ac:chgData name="Chittaranjan Hens" userId="6fc03958433e8a43" providerId="LiveId" clId="{3941B8DD-44C0-4984-B2B1-5E7086316BFB}" dt="2023-02-04T11:50:31.989" v="1697" actId="478"/>
          <ac:spMkLst>
            <pc:docMk/>
            <pc:sldMk cId="1172416498" sldId="497"/>
            <ac:spMk id="5" creationId="{9068BA54-0AB7-0E3D-31E6-E6D2014CD1C3}"/>
          </ac:spMkLst>
        </pc:spChg>
        <pc:spChg chg="del mod">
          <ac:chgData name="Chittaranjan Hens" userId="6fc03958433e8a43" providerId="LiveId" clId="{3941B8DD-44C0-4984-B2B1-5E7086316BFB}" dt="2023-02-04T11:50:31.989" v="1697" actId="478"/>
          <ac:spMkLst>
            <pc:docMk/>
            <pc:sldMk cId="1172416498" sldId="497"/>
            <ac:spMk id="7" creationId="{02382943-2226-A308-CF45-A818BC66E2C5}"/>
          </ac:spMkLst>
        </pc:spChg>
        <pc:spChg chg="del mod">
          <ac:chgData name="Chittaranjan Hens" userId="6fc03958433e8a43" providerId="LiveId" clId="{3941B8DD-44C0-4984-B2B1-5E7086316BFB}" dt="2023-02-04T11:50:31.989" v="1697" actId="478"/>
          <ac:spMkLst>
            <pc:docMk/>
            <pc:sldMk cId="1172416498" sldId="497"/>
            <ac:spMk id="8" creationId="{59DB56EB-1BCE-322D-F18E-2876476F9504}"/>
          </ac:spMkLst>
        </pc:spChg>
        <pc:spChg chg="del mod">
          <ac:chgData name="Chittaranjan Hens" userId="6fc03958433e8a43" providerId="LiveId" clId="{3941B8DD-44C0-4984-B2B1-5E7086316BFB}" dt="2023-02-04T11:50:31.989" v="1697" actId="478"/>
          <ac:spMkLst>
            <pc:docMk/>
            <pc:sldMk cId="1172416498" sldId="497"/>
            <ac:spMk id="12" creationId="{2C3D86F2-20D7-69BD-7C34-0EFAAADCDE8C}"/>
          </ac:spMkLst>
        </pc:spChg>
        <pc:spChg chg="del mod">
          <ac:chgData name="Chittaranjan Hens" userId="6fc03958433e8a43" providerId="LiveId" clId="{3941B8DD-44C0-4984-B2B1-5E7086316BFB}" dt="2023-02-04T11:50:31.989" v="1697" actId="478"/>
          <ac:spMkLst>
            <pc:docMk/>
            <pc:sldMk cId="1172416498" sldId="497"/>
            <ac:spMk id="15" creationId="{F0D1226D-5E0E-DE72-B3C9-3D38F424E802}"/>
          </ac:spMkLst>
        </pc:spChg>
        <pc:picChg chg="del mod">
          <ac:chgData name="Chittaranjan Hens" userId="6fc03958433e8a43" providerId="LiveId" clId="{3941B8DD-44C0-4984-B2B1-5E7086316BFB}" dt="2023-02-04T11:50:31.989" v="1697" actId="478"/>
          <ac:picMkLst>
            <pc:docMk/>
            <pc:sldMk cId="1172416498" sldId="497"/>
            <ac:picMk id="2" creationId="{1F52086F-5926-4073-55EB-04D733E0C16C}"/>
          </ac:picMkLst>
        </pc:picChg>
        <pc:picChg chg="add mod ord">
          <ac:chgData name="Chittaranjan Hens" userId="6fc03958433e8a43" providerId="LiveId" clId="{3941B8DD-44C0-4984-B2B1-5E7086316BFB}" dt="2023-02-04T11:50:45.138" v="1699" actId="167"/>
          <ac:picMkLst>
            <pc:docMk/>
            <pc:sldMk cId="1172416498" sldId="497"/>
            <ac:picMk id="6" creationId="{F6BB9EF6-0B4A-79BA-2D9E-0584B3978D7F}"/>
          </ac:picMkLst>
        </pc:picChg>
      </pc:sldChg>
      <pc:sldChg chg="add">
        <pc:chgData name="Chittaranjan Hens" userId="6fc03958433e8a43" providerId="LiveId" clId="{3941B8DD-44C0-4984-B2B1-5E7086316BFB}" dt="2023-02-04T11:51:35.926" v="1700"/>
        <pc:sldMkLst>
          <pc:docMk/>
          <pc:sldMk cId="580591518" sldId="498"/>
        </pc:sldMkLst>
      </pc:sldChg>
      <pc:sldChg chg="addSp modSp add mod modAnim">
        <pc:chgData name="Chittaranjan Hens" userId="6fc03958433e8a43" providerId="LiveId" clId="{3941B8DD-44C0-4984-B2B1-5E7086316BFB}" dt="2023-02-04T12:15:20.141" v="2858"/>
        <pc:sldMkLst>
          <pc:docMk/>
          <pc:sldMk cId="4203961249" sldId="499"/>
        </pc:sldMkLst>
        <pc:spChg chg="add mod">
          <ac:chgData name="Chittaranjan Hens" userId="6fc03958433e8a43" providerId="LiveId" clId="{3941B8DD-44C0-4984-B2B1-5E7086316BFB}" dt="2023-02-04T12:14:34.315" v="2851" actId="2711"/>
          <ac:spMkLst>
            <pc:docMk/>
            <pc:sldMk cId="4203961249" sldId="499"/>
            <ac:spMk id="3" creationId="{F1BD9619-9035-7A64-D104-42F81070C85E}"/>
          </ac:spMkLst>
        </pc:spChg>
        <pc:spChg chg="mod">
          <ac:chgData name="Chittaranjan Hens" userId="6fc03958433e8a43" providerId="LiveId" clId="{3941B8DD-44C0-4984-B2B1-5E7086316BFB}" dt="2023-02-04T12:05:10.558" v="2510" actId="1076"/>
          <ac:spMkLst>
            <pc:docMk/>
            <pc:sldMk cId="4203961249" sldId="499"/>
            <ac:spMk id="18" creationId="{5CE6DB7F-F52F-764B-7306-0CF78CD4E86F}"/>
          </ac:spMkLst>
        </pc:spChg>
        <pc:spChg chg="mod">
          <ac:chgData name="Chittaranjan Hens" userId="6fc03958433e8a43" providerId="LiveId" clId="{3941B8DD-44C0-4984-B2B1-5E7086316BFB}" dt="2023-02-04T12:14:19.165" v="2850" actId="20577"/>
          <ac:spMkLst>
            <pc:docMk/>
            <pc:sldMk cId="4203961249" sldId="499"/>
            <ac:spMk id="19" creationId="{3F77851B-8722-797E-1324-FA61F445A15F}"/>
          </ac:spMkLst>
        </pc:spChg>
        <pc:picChg chg="mod">
          <ac:chgData name="Chittaranjan Hens" userId="6fc03958433e8a43" providerId="LiveId" clId="{3941B8DD-44C0-4984-B2B1-5E7086316BFB}" dt="2023-02-04T12:05:04.245" v="2509" actId="1076"/>
          <ac:picMkLst>
            <pc:docMk/>
            <pc:sldMk cId="4203961249" sldId="499"/>
            <ac:picMk id="2" creationId="{1F52086F-5926-4073-55EB-04D733E0C16C}"/>
          </ac:picMkLst>
        </pc:picChg>
      </pc:sldChg>
      <pc:sldChg chg="addSp delSp modSp add mod ord modAnim">
        <pc:chgData name="Chittaranjan Hens" userId="6fc03958433e8a43" providerId="LiveId" clId="{3941B8DD-44C0-4984-B2B1-5E7086316BFB}" dt="2023-02-05T04:30:32.628" v="3801"/>
        <pc:sldMkLst>
          <pc:docMk/>
          <pc:sldMk cId="225175671" sldId="500"/>
        </pc:sldMkLst>
        <pc:spChg chg="add mod">
          <ac:chgData name="Chittaranjan Hens" userId="6fc03958433e8a43" providerId="LiveId" clId="{3941B8DD-44C0-4984-B2B1-5E7086316BFB}" dt="2023-02-04T12:16:08.899" v="2869" actId="20577"/>
          <ac:spMkLst>
            <pc:docMk/>
            <pc:sldMk cId="225175671" sldId="500"/>
            <ac:spMk id="3" creationId="{838DB15F-6022-2983-C313-9EA67B2941DF}"/>
          </ac:spMkLst>
        </pc:spChg>
        <pc:spChg chg="add mod">
          <ac:chgData name="Chittaranjan Hens" userId="6fc03958433e8a43" providerId="LiveId" clId="{3941B8DD-44C0-4984-B2B1-5E7086316BFB}" dt="2023-02-04T12:24:34.508" v="3491" actId="2711"/>
          <ac:spMkLst>
            <pc:docMk/>
            <pc:sldMk cId="225175671" sldId="500"/>
            <ac:spMk id="4" creationId="{AFE51AD9-A3D9-253A-1B86-5EF4D52F1C8E}"/>
          </ac:spMkLst>
        </pc:spChg>
        <pc:spChg chg="add mod">
          <ac:chgData name="Chittaranjan Hens" userId="6fc03958433e8a43" providerId="LiveId" clId="{3941B8DD-44C0-4984-B2B1-5E7086316BFB}" dt="2023-02-05T04:30:27.742" v="3800" actId="20577"/>
          <ac:spMkLst>
            <pc:docMk/>
            <pc:sldMk cId="225175671" sldId="500"/>
            <ac:spMk id="5" creationId="{390AA857-A8BE-08CA-EF6B-BFEF1D995E2C}"/>
          </ac:spMkLst>
        </pc:spChg>
        <pc:spChg chg="del mod">
          <ac:chgData name="Chittaranjan Hens" userId="6fc03958433e8a43" providerId="LiveId" clId="{3941B8DD-44C0-4984-B2B1-5E7086316BFB}" dt="2023-02-04T12:15:53.531" v="2864" actId="478"/>
          <ac:spMkLst>
            <pc:docMk/>
            <pc:sldMk cId="225175671" sldId="500"/>
            <ac:spMk id="19" creationId="{3F77851B-8722-797E-1324-FA61F445A15F}"/>
          </ac:spMkLst>
        </pc:spChg>
      </pc:sldChg>
      <pc:sldChg chg="addSp delSp modSp add mod modAnim">
        <pc:chgData name="Chittaranjan Hens" userId="6fc03958433e8a43" providerId="LiveId" clId="{3941B8DD-44C0-4984-B2B1-5E7086316BFB}" dt="2023-02-04T12:31:34.570" v="3679"/>
        <pc:sldMkLst>
          <pc:docMk/>
          <pc:sldMk cId="1158314465" sldId="501"/>
        </pc:sldMkLst>
        <pc:spChg chg="del">
          <ac:chgData name="Chittaranjan Hens" userId="6fc03958433e8a43" providerId="LiveId" clId="{3941B8DD-44C0-4984-B2B1-5E7086316BFB}" dt="2023-02-04T12:27:03.153" v="3499" actId="478"/>
          <ac:spMkLst>
            <pc:docMk/>
            <pc:sldMk cId="1158314465" sldId="501"/>
            <ac:spMk id="3" creationId="{838DB15F-6022-2983-C313-9EA67B2941DF}"/>
          </ac:spMkLst>
        </pc:spChg>
        <pc:spChg chg="mod">
          <ac:chgData name="Chittaranjan Hens" userId="6fc03958433e8a43" providerId="LiveId" clId="{3941B8DD-44C0-4984-B2B1-5E7086316BFB}" dt="2023-02-04T12:28:07.085" v="3506" actId="1076"/>
          <ac:spMkLst>
            <pc:docMk/>
            <pc:sldMk cId="1158314465" sldId="501"/>
            <ac:spMk id="4" creationId="{AFE51AD9-A3D9-253A-1B86-5EF4D52F1C8E}"/>
          </ac:spMkLst>
        </pc:spChg>
        <pc:spChg chg="mod">
          <ac:chgData name="Chittaranjan Hens" userId="6fc03958433e8a43" providerId="LiveId" clId="{3941B8DD-44C0-4984-B2B1-5E7086316BFB}" dt="2023-02-04T12:29:46.342" v="3614" actId="20577"/>
          <ac:spMkLst>
            <pc:docMk/>
            <pc:sldMk cId="1158314465" sldId="501"/>
            <ac:spMk id="5" creationId="{390AA857-A8BE-08CA-EF6B-BFEF1D995E2C}"/>
          </ac:spMkLst>
        </pc:spChg>
        <pc:spChg chg="add mod">
          <ac:chgData name="Chittaranjan Hens" userId="6fc03958433e8a43" providerId="LiveId" clId="{3941B8DD-44C0-4984-B2B1-5E7086316BFB}" dt="2023-02-04T12:31:27.392" v="3678" actId="14100"/>
          <ac:spMkLst>
            <pc:docMk/>
            <pc:sldMk cId="1158314465" sldId="501"/>
            <ac:spMk id="6" creationId="{340142F5-1F69-49A1-BE4C-6BF697BEA809}"/>
          </ac:spMkLst>
        </pc:spChg>
        <pc:spChg chg="mod">
          <ac:chgData name="Chittaranjan Hens" userId="6fc03958433e8a43" providerId="LiveId" clId="{3941B8DD-44C0-4984-B2B1-5E7086316BFB}" dt="2023-02-04T12:27:09.827" v="3500" actId="1076"/>
          <ac:spMkLst>
            <pc:docMk/>
            <pc:sldMk cId="1158314465" sldId="501"/>
            <ac:spMk id="17" creationId="{0941DD14-4206-02AC-7CBA-171170F174CB}"/>
          </ac:spMkLst>
        </pc:spChg>
        <pc:spChg chg="mod">
          <ac:chgData name="Chittaranjan Hens" userId="6fc03958433e8a43" providerId="LiveId" clId="{3941B8DD-44C0-4984-B2B1-5E7086316BFB}" dt="2023-02-04T12:27:19.633" v="3503" actId="1076"/>
          <ac:spMkLst>
            <pc:docMk/>
            <pc:sldMk cId="1158314465" sldId="501"/>
            <ac:spMk id="18" creationId="{5CE6DB7F-F52F-764B-7306-0CF78CD4E86F}"/>
          </ac:spMkLst>
        </pc:spChg>
        <pc:picChg chg="mod">
          <ac:chgData name="Chittaranjan Hens" userId="6fc03958433e8a43" providerId="LiveId" clId="{3941B8DD-44C0-4984-B2B1-5E7086316BFB}" dt="2023-02-04T12:27:13.257" v="3502" actId="1076"/>
          <ac:picMkLst>
            <pc:docMk/>
            <pc:sldMk cId="1158314465" sldId="501"/>
            <ac:picMk id="2" creationId="{1F52086F-5926-4073-55EB-04D733E0C16C}"/>
          </ac:picMkLst>
        </pc:picChg>
      </pc:sldChg>
      <pc:sldChg chg="add del">
        <pc:chgData name="Chittaranjan Hens" userId="6fc03958433e8a43" providerId="LiveId" clId="{3941B8DD-44C0-4984-B2B1-5E7086316BFB}" dt="2023-02-04T12:24:51.308" v="3494"/>
        <pc:sldMkLst>
          <pc:docMk/>
          <pc:sldMk cId="2421417533" sldId="501"/>
        </pc:sldMkLst>
      </pc:sldChg>
      <pc:sldChg chg="modSp add mod">
        <pc:chgData name="Chittaranjan Hens" userId="6fc03958433e8a43" providerId="LiveId" clId="{3941B8DD-44C0-4984-B2B1-5E7086316BFB}" dt="2023-02-05T03:56:21.574" v="3725" actId="6549"/>
        <pc:sldMkLst>
          <pc:docMk/>
          <pc:sldMk cId="1071421308" sldId="502"/>
        </pc:sldMkLst>
        <pc:spChg chg="mod">
          <ac:chgData name="Chittaranjan Hens" userId="6fc03958433e8a43" providerId="LiveId" clId="{3941B8DD-44C0-4984-B2B1-5E7086316BFB}" dt="2023-02-05T03:56:21.574" v="3725" actId="6549"/>
          <ac:spMkLst>
            <pc:docMk/>
            <pc:sldMk cId="1071421308" sldId="502"/>
            <ac:spMk id="10" creationId="{01A96E18-E979-9E3C-2D58-AAA147C6EA59}"/>
          </ac:spMkLst>
        </pc:spChg>
      </pc:sldChg>
      <pc:sldChg chg="add">
        <pc:chgData name="Chittaranjan Hens" userId="6fc03958433e8a43" providerId="LiveId" clId="{3941B8DD-44C0-4984-B2B1-5E7086316BFB}" dt="2023-02-05T04:33:48.220" v="3825"/>
        <pc:sldMkLst>
          <pc:docMk/>
          <pc:sldMk cId="0" sldId="712"/>
        </pc:sldMkLst>
      </pc:sldChg>
      <pc:sldChg chg="addSp modSp add mod">
        <pc:chgData name="Chittaranjan Hens" userId="6fc03958433e8a43" providerId="LiveId" clId="{3941B8DD-44C0-4984-B2B1-5E7086316BFB}" dt="2023-02-05T04:59:06.154" v="4075"/>
        <pc:sldMkLst>
          <pc:docMk/>
          <pc:sldMk cId="2950253912" sldId="714"/>
        </pc:sldMkLst>
        <pc:spChg chg="add mod">
          <ac:chgData name="Chittaranjan Hens" userId="6fc03958433e8a43" providerId="LiveId" clId="{3941B8DD-44C0-4984-B2B1-5E7086316BFB}" dt="2023-02-05T04:38:49.836" v="3904" actId="2711"/>
          <ac:spMkLst>
            <pc:docMk/>
            <pc:sldMk cId="2950253912" sldId="714"/>
            <ac:spMk id="4" creationId="{307B1385-1CDC-2127-DC4D-5918A8E4EB3C}"/>
          </ac:spMkLst>
        </pc:spChg>
        <pc:spChg chg="mod">
          <ac:chgData name="Chittaranjan Hens" userId="6fc03958433e8a43" providerId="LiveId" clId="{3941B8DD-44C0-4984-B2B1-5E7086316BFB}" dt="2023-02-05T03:58:35.078" v="3746" actId="207"/>
          <ac:spMkLst>
            <pc:docMk/>
            <pc:sldMk cId="2950253912" sldId="714"/>
            <ac:spMk id="7" creationId="{303B675C-FEDF-4D95-92D2-2CF55DE2E221}"/>
          </ac:spMkLst>
        </pc:spChg>
        <pc:spChg chg="mod">
          <ac:chgData name="Chittaranjan Hens" userId="6fc03958433e8a43" providerId="LiveId" clId="{3941B8DD-44C0-4984-B2B1-5E7086316BFB}" dt="2023-02-05T03:58:38.355" v="3747" actId="207"/>
          <ac:spMkLst>
            <pc:docMk/>
            <pc:sldMk cId="2950253912" sldId="714"/>
            <ac:spMk id="9" creationId="{1B038A45-0674-4FFD-88C9-F51C5CC1787F}"/>
          </ac:spMkLst>
        </pc:spChg>
        <pc:spChg chg="mod">
          <ac:chgData name="Chittaranjan Hens" userId="6fc03958433e8a43" providerId="LiveId" clId="{3941B8DD-44C0-4984-B2B1-5E7086316BFB}" dt="2023-02-05T03:58:40.893" v="3748" actId="207"/>
          <ac:spMkLst>
            <pc:docMk/>
            <pc:sldMk cId="2950253912" sldId="714"/>
            <ac:spMk id="10" creationId="{98EFD8C6-540C-466E-B4AF-4550FEBA9533}"/>
          </ac:spMkLst>
        </pc:spChg>
        <pc:spChg chg="mod">
          <ac:chgData name="Chittaranjan Hens" userId="6fc03958433e8a43" providerId="LiveId" clId="{3941B8DD-44C0-4984-B2B1-5E7086316BFB}" dt="2023-02-05T04:31:43.243" v="3824" actId="122"/>
          <ac:spMkLst>
            <pc:docMk/>
            <pc:sldMk cId="2950253912" sldId="714"/>
            <ac:spMk id="48134" creationId="{D1E4B96B-AA11-4834-A4AB-DCEFAC09E403}"/>
          </ac:spMkLst>
        </pc:spChg>
        <pc:picChg chg="add mod ord">
          <ac:chgData name="Chittaranjan Hens" userId="6fc03958433e8a43" providerId="LiveId" clId="{3941B8DD-44C0-4984-B2B1-5E7086316BFB}" dt="2023-02-05T04:59:06.154" v="4075"/>
          <ac:picMkLst>
            <pc:docMk/>
            <pc:sldMk cId="2950253912" sldId="714"/>
            <ac:picMk id="2" creationId="{97251323-3C90-B246-2856-7A93EC5AB6D5}"/>
          </ac:picMkLst>
        </pc:picChg>
        <pc:picChg chg="add mod">
          <ac:chgData name="Chittaranjan Hens" userId="6fc03958433e8a43" providerId="LiveId" clId="{3941B8DD-44C0-4984-B2B1-5E7086316BFB}" dt="2023-02-05T04:31:27.591" v="3805" actId="1076"/>
          <ac:picMkLst>
            <pc:docMk/>
            <pc:sldMk cId="2950253912" sldId="714"/>
            <ac:picMk id="3" creationId="{27239F7E-4A53-2C4C-1E73-9ADF5284026D}"/>
          </ac:picMkLst>
        </pc:picChg>
      </pc:sldChg>
      <pc:sldChg chg="add del">
        <pc:chgData name="Chittaranjan Hens" userId="6fc03958433e8a43" providerId="LiveId" clId="{3941B8DD-44C0-4984-B2B1-5E7086316BFB}" dt="2023-02-05T04:31:29.241" v="3806" actId="47"/>
        <pc:sldMkLst>
          <pc:docMk/>
          <pc:sldMk cId="3498039141" sldId="716"/>
        </pc:sldMkLst>
      </pc:sldChg>
      <pc:sldChg chg="addSp delSp modSp add mod modAnim">
        <pc:chgData name="Chittaranjan Hens" userId="6fc03958433e8a43" providerId="LiveId" clId="{3941B8DD-44C0-4984-B2B1-5E7086316BFB}" dt="2023-02-05T04:40:35.835" v="3916" actId="403"/>
        <pc:sldMkLst>
          <pc:docMk/>
          <pc:sldMk cId="0" sldId="717"/>
        </pc:sldMkLst>
        <pc:spChg chg="add mod">
          <ac:chgData name="Chittaranjan Hens" userId="6fc03958433e8a43" providerId="LiveId" clId="{3941B8DD-44C0-4984-B2B1-5E7086316BFB}" dt="2023-02-05T04:40:35.835" v="3916" actId="403"/>
          <ac:spMkLst>
            <pc:docMk/>
            <pc:sldMk cId="0" sldId="717"/>
            <ac:spMk id="3" creationId="{7D3AD282-BCF4-3D53-1C22-70E10BBA4BCE}"/>
          </ac:spMkLst>
        </pc:spChg>
        <pc:spChg chg="mod">
          <ac:chgData name="Chittaranjan Hens" userId="6fc03958433e8a43" providerId="LiveId" clId="{3941B8DD-44C0-4984-B2B1-5E7086316BFB}" dt="2023-02-05T04:35:12.506" v="3831" actId="207"/>
          <ac:spMkLst>
            <pc:docMk/>
            <pc:sldMk cId="0" sldId="717"/>
            <ac:spMk id="5" creationId="{202D4595-3008-4E7F-8F58-AFF53D89B4B7}"/>
          </ac:spMkLst>
        </pc:spChg>
        <pc:spChg chg="mod">
          <ac:chgData name="Chittaranjan Hens" userId="6fc03958433e8a43" providerId="LiveId" clId="{3941B8DD-44C0-4984-B2B1-5E7086316BFB}" dt="2023-02-05T04:35:19.275" v="3833" actId="207"/>
          <ac:spMkLst>
            <pc:docMk/>
            <pc:sldMk cId="0" sldId="717"/>
            <ac:spMk id="6" creationId="{915712DA-65A9-4ED1-83D5-DA908F121DDD}"/>
          </ac:spMkLst>
        </pc:spChg>
        <pc:spChg chg="mod">
          <ac:chgData name="Chittaranjan Hens" userId="6fc03958433e8a43" providerId="LiveId" clId="{3941B8DD-44C0-4984-B2B1-5E7086316BFB}" dt="2023-02-05T04:35:12.506" v="3831" actId="207"/>
          <ac:spMkLst>
            <pc:docMk/>
            <pc:sldMk cId="0" sldId="717"/>
            <ac:spMk id="7" creationId="{3925E6F8-5CBE-4F47-A617-4C5D07C15360}"/>
          </ac:spMkLst>
        </pc:spChg>
        <pc:spChg chg="mod">
          <ac:chgData name="Chittaranjan Hens" userId="6fc03958433e8a43" providerId="LiveId" clId="{3941B8DD-44C0-4984-B2B1-5E7086316BFB}" dt="2023-02-05T04:35:12.506" v="3831" actId="207"/>
          <ac:spMkLst>
            <pc:docMk/>
            <pc:sldMk cId="0" sldId="717"/>
            <ac:spMk id="11" creationId="{3F19C001-87C5-4BE0-B73E-1E708E07FCFF}"/>
          </ac:spMkLst>
        </pc:spChg>
        <pc:spChg chg="mod">
          <ac:chgData name="Chittaranjan Hens" userId="6fc03958433e8a43" providerId="LiveId" clId="{3941B8DD-44C0-4984-B2B1-5E7086316BFB}" dt="2023-02-05T04:35:12.506" v="3831" actId="207"/>
          <ac:spMkLst>
            <pc:docMk/>
            <pc:sldMk cId="0" sldId="717"/>
            <ac:spMk id="14" creationId="{F1356606-D5A3-44AA-9C4E-091E0F09A908}"/>
          </ac:spMkLst>
        </pc:spChg>
        <pc:spChg chg="mod">
          <ac:chgData name="Chittaranjan Hens" userId="6fc03958433e8a43" providerId="LiveId" clId="{3941B8DD-44C0-4984-B2B1-5E7086316BFB}" dt="2023-02-05T04:35:12.506" v="3831" actId="207"/>
          <ac:spMkLst>
            <pc:docMk/>
            <pc:sldMk cId="0" sldId="717"/>
            <ac:spMk id="20" creationId="{1E9D6697-55E0-4925-A7C3-0863CB577201}"/>
          </ac:spMkLst>
        </pc:spChg>
        <pc:spChg chg="del">
          <ac:chgData name="Chittaranjan Hens" userId="6fc03958433e8a43" providerId="LiveId" clId="{3941B8DD-44C0-4984-B2B1-5E7086316BFB}" dt="2023-02-05T04:33:57.800" v="3826" actId="478"/>
          <ac:spMkLst>
            <pc:docMk/>
            <pc:sldMk cId="0" sldId="717"/>
            <ac:spMk id="56323" creationId="{39E54375-B88A-47B9-A209-8368BCE91FDC}"/>
          </ac:spMkLst>
        </pc:spChg>
        <pc:spChg chg="mod">
          <ac:chgData name="Chittaranjan Hens" userId="6fc03958433e8a43" providerId="LiveId" clId="{3941B8DD-44C0-4984-B2B1-5E7086316BFB}" dt="2023-02-05T04:35:12.506" v="3831" actId="207"/>
          <ac:spMkLst>
            <pc:docMk/>
            <pc:sldMk cId="0" sldId="717"/>
            <ac:spMk id="56329" creationId="{8C8C04DE-8D6B-4481-98FE-B836BD6623AB}"/>
          </ac:spMkLst>
        </pc:spChg>
        <pc:picChg chg="add mod ord">
          <ac:chgData name="Chittaranjan Hens" userId="6fc03958433e8a43" providerId="LiveId" clId="{3941B8DD-44C0-4984-B2B1-5E7086316BFB}" dt="2023-02-05T04:40:29.530" v="3914" actId="1076"/>
          <ac:picMkLst>
            <pc:docMk/>
            <pc:sldMk cId="0" sldId="717"/>
            <ac:picMk id="2" creationId="{948FC06C-00BA-578A-411D-53495C896D7A}"/>
          </ac:picMkLst>
        </pc:picChg>
      </pc:sldChg>
      <pc:sldChg chg="addSp delSp modSp add mod">
        <pc:chgData name="Chittaranjan Hens" userId="6fc03958433e8a43" providerId="LiveId" clId="{3941B8DD-44C0-4984-B2B1-5E7086316BFB}" dt="2023-02-05T04:36:20.128" v="3847"/>
        <pc:sldMkLst>
          <pc:docMk/>
          <pc:sldMk cId="0" sldId="718"/>
        </pc:sldMkLst>
        <pc:spChg chg="add mod">
          <ac:chgData name="Chittaranjan Hens" userId="6fc03958433e8a43" providerId="LiveId" clId="{3941B8DD-44C0-4984-B2B1-5E7086316BFB}" dt="2023-02-05T04:36:18.950" v="3846" actId="478"/>
          <ac:spMkLst>
            <pc:docMk/>
            <pc:sldMk cId="0" sldId="718"/>
            <ac:spMk id="4" creationId="{F17E6C5C-78CB-9643-6745-08CC806A1707}"/>
          </ac:spMkLst>
        </pc:spChg>
        <pc:spChg chg="add mod">
          <ac:chgData name="Chittaranjan Hens" userId="6fc03958433e8a43" providerId="LiveId" clId="{3941B8DD-44C0-4984-B2B1-5E7086316BFB}" dt="2023-02-05T04:36:20.128" v="3847"/>
          <ac:spMkLst>
            <pc:docMk/>
            <pc:sldMk cId="0" sldId="718"/>
            <ac:spMk id="5" creationId="{674D4ECF-7904-FD70-9AC3-226D19FEE37E}"/>
          </ac:spMkLst>
        </pc:spChg>
        <pc:spChg chg="mod">
          <ac:chgData name="Chittaranjan Hens" userId="6fc03958433e8a43" providerId="LiveId" clId="{3941B8DD-44C0-4984-B2B1-5E7086316BFB}" dt="2023-02-05T03:57:02.891" v="3730" actId="1076"/>
          <ac:spMkLst>
            <pc:docMk/>
            <pc:sldMk cId="0" sldId="718"/>
            <ac:spMk id="52226" creationId="{291A7F2A-11B0-42B5-BD2B-0A65D0EA2C79}"/>
          </ac:spMkLst>
        </pc:spChg>
        <pc:spChg chg="mod">
          <ac:chgData name="Chittaranjan Hens" userId="6fc03958433e8a43" providerId="LiveId" clId="{3941B8DD-44C0-4984-B2B1-5E7086316BFB}" dt="2023-02-05T03:57:07.551" v="3731" actId="1076"/>
          <ac:spMkLst>
            <pc:docMk/>
            <pc:sldMk cId="0" sldId="718"/>
            <ac:spMk id="52227" creationId="{A523149E-6D00-4A97-B757-2DD01EDABE68}"/>
          </ac:spMkLst>
        </pc:spChg>
        <pc:spChg chg="del mod">
          <ac:chgData name="Chittaranjan Hens" userId="6fc03958433e8a43" providerId="LiveId" clId="{3941B8DD-44C0-4984-B2B1-5E7086316BFB}" dt="2023-02-05T04:36:18.950" v="3846" actId="478"/>
          <ac:spMkLst>
            <pc:docMk/>
            <pc:sldMk cId="0" sldId="718"/>
            <ac:spMk id="52228" creationId="{4E8BB43B-1112-4448-A7F7-B26E2F7D33D0}"/>
          </ac:spMkLst>
        </pc:spChg>
        <pc:picChg chg="add mod ord">
          <ac:chgData name="Chittaranjan Hens" userId="6fc03958433e8a43" providerId="LiveId" clId="{3941B8DD-44C0-4984-B2B1-5E7086316BFB}" dt="2023-02-05T03:56:40.060" v="3727" actId="167"/>
          <ac:picMkLst>
            <pc:docMk/>
            <pc:sldMk cId="0" sldId="718"/>
            <ac:picMk id="2" creationId="{D317EB69-5218-0394-3DB4-C3F93A1D09C5}"/>
          </ac:picMkLst>
        </pc:picChg>
      </pc:sldChg>
      <pc:sldChg chg="addSp modSp add mod">
        <pc:chgData name="Chittaranjan Hens" userId="6fc03958433e8a43" providerId="LiveId" clId="{3941B8DD-44C0-4984-B2B1-5E7086316BFB}" dt="2023-02-05T04:35:54.943" v="3841" actId="167"/>
        <pc:sldMkLst>
          <pc:docMk/>
          <pc:sldMk cId="0" sldId="719"/>
        </pc:sldMkLst>
        <pc:picChg chg="add mod ord">
          <ac:chgData name="Chittaranjan Hens" userId="6fc03958433e8a43" providerId="LiveId" clId="{3941B8DD-44C0-4984-B2B1-5E7086316BFB}" dt="2023-02-05T04:35:54.943" v="3841" actId="167"/>
          <ac:picMkLst>
            <pc:docMk/>
            <pc:sldMk cId="0" sldId="719"/>
            <ac:picMk id="2" creationId="{68CB660A-5850-4A4B-33C5-A269463E7129}"/>
          </ac:picMkLst>
        </pc:picChg>
      </pc:sldChg>
    </pc:docChg>
  </pc:docChgLst>
  <pc:docChgLst>
    <pc:chgData name="Chittaranjan Hens" userId="6fc03958433e8a43" providerId="LiveId" clId="{8FC35386-D2C4-451B-9307-371306956297}"/>
    <pc:docChg chg="undo custSel addSld delSld modSld sldOrd">
      <pc:chgData name="Chittaranjan Hens" userId="6fc03958433e8a43" providerId="LiveId" clId="{8FC35386-D2C4-451B-9307-371306956297}" dt="2023-01-19T05:28:20.721" v="3760" actId="478"/>
      <pc:docMkLst>
        <pc:docMk/>
      </pc:docMkLst>
      <pc:sldChg chg="addSp delSp mod delAnim">
        <pc:chgData name="Chittaranjan Hens" userId="6fc03958433e8a43" providerId="LiveId" clId="{8FC35386-D2C4-451B-9307-371306956297}" dt="2023-01-18T20:24:17.113" v="3473" actId="22"/>
        <pc:sldMkLst>
          <pc:docMk/>
          <pc:sldMk cId="1102281606" sldId="264"/>
        </pc:sldMkLst>
        <pc:spChg chg="del">
          <ac:chgData name="Chittaranjan Hens" userId="6fc03958433e8a43" providerId="LiveId" clId="{8FC35386-D2C4-451B-9307-371306956297}" dt="2023-01-06T05:43:44.384" v="4" actId="478"/>
          <ac:spMkLst>
            <pc:docMk/>
            <pc:sldMk cId="1102281606" sldId="264"/>
            <ac:spMk id="2" creationId="{DC222BA3-A2CE-2597-05A4-700543D69720}"/>
          </ac:spMkLst>
        </pc:spChg>
        <pc:picChg chg="add del">
          <ac:chgData name="Chittaranjan Hens" userId="6fc03958433e8a43" providerId="LiveId" clId="{8FC35386-D2C4-451B-9307-371306956297}" dt="2023-01-18T20:24:17.113" v="3473" actId="22"/>
          <ac:picMkLst>
            <pc:docMk/>
            <pc:sldMk cId="1102281606" sldId="264"/>
            <ac:picMk id="5" creationId="{F4F5A89B-952F-6991-9A19-5087D9180FCB}"/>
          </ac:picMkLst>
        </pc:picChg>
      </pc:sldChg>
      <pc:sldChg chg="del">
        <pc:chgData name="Chittaranjan Hens" userId="6fc03958433e8a43" providerId="LiveId" clId="{8FC35386-D2C4-451B-9307-371306956297}" dt="2023-01-06T05:43:59.932" v="5" actId="47"/>
        <pc:sldMkLst>
          <pc:docMk/>
          <pc:sldMk cId="1314684922" sldId="265"/>
        </pc:sldMkLst>
      </pc:sldChg>
      <pc:sldChg chg="del">
        <pc:chgData name="Chittaranjan Hens" userId="6fc03958433e8a43" providerId="LiveId" clId="{8FC35386-D2C4-451B-9307-371306956297}" dt="2023-01-06T05:44:37.156" v="15" actId="47"/>
        <pc:sldMkLst>
          <pc:docMk/>
          <pc:sldMk cId="3796521375" sldId="266"/>
        </pc:sldMkLst>
      </pc:sldChg>
      <pc:sldChg chg="del">
        <pc:chgData name="Chittaranjan Hens" userId="6fc03958433e8a43" providerId="LiveId" clId="{8FC35386-D2C4-451B-9307-371306956297}" dt="2023-01-06T05:44:01.050" v="6" actId="47"/>
        <pc:sldMkLst>
          <pc:docMk/>
          <pc:sldMk cId="2025591606" sldId="267"/>
        </pc:sldMkLst>
      </pc:sldChg>
      <pc:sldChg chg="del">
        <pc:chgData name="Chittaranjan Hens" userId="6fc03958433e8a43" providerId="LiveId" clId="{8FC35386-D2C4-451B-9307-371306956297}" dt="2023-01-06T05:44:02.349" v="7" actId="47"/>
        <pc:sldMkLst>
          <pc:docMk/>
          <pc:sldMk cId="2621272481" sldId="269"/>
        </pc:sldMkLst>
      </pc:sldChg>
      <pc:sldChg chg="del">
        <pc:chgData name="Chittaranjan Hens" userId="6fc03958433e8a43" providerId="LiveId" clId="{8FC35386-D2C4-451B-9307-371306956297}" dt="2023-01-06T05:44:14.092" v="8" actId="47"/>
        <pc:sldMkLst>
          <pc:docMk/>
          <pc:sldMk cId="1257611884" sldId="271"/>
        </pc:sldMkLst>
      </pc:sldChg>
      <pc:sldChg chg="del">
        <pc:chgData name="Chittaranjan Hens" userId="6fc03958433e8a43" providerId="LiveId" clId="{8FC35386-D2C4-451B-9307-371306956297}" dt="2023-01-06T05:44:49.605" v="17" actId="47"/>
        <pc:sldMkLst>
          <pc:docMk/>
          <pc:sldMk cId="3538302570" sldId="272"/>
        </pc:sldMkLst>
      </pc:sldChg>
      <pc:sldChg chg="del">
        <pc:chgData name="Chittaranjan Hens" userId="6fc03958433e8a43" providerId="LiveId" clId="{8FC35386-D2C4-451B-9307-371306956297}" dt="2023-01-06T05:44:40.618" v="16" actId="47"/>
        <pc:sldMkLst>
          <pc:docMk/>
          <pc:sldMk cId="1697572089" sldId="273"/>
        </pc:sldMkLst>
      </pc:sldChg>
      <pc:sldChg chg="del">
        <pc:chgData name="Chittaranjan Hens" userId="6fc03958433e8a43" providerId="LiveId" clId="{8FC35386-D2C4-451B-9307-371306956297}" dt="2023-01-06T05:44:20.468" v="10" actId="47"/>
        <pc:sldMkLst>
          <pc:docMk/>
          <pc:sldMk cId="2763457763" sldId="276"/>
        </pc:sldMkLst>
      </pc:sldChg>
      <pc:sldChg chg="del">
        <pc:chgData name="Chittaranjan Hens" userId="6fc03958433e8a43" providerId="LiveId" clId="{8FC35386-D2C4-451B-9307-371306956297}" dt="2023-01-06T05:44:21.595" v="11" actId="47"/>
        <pc:sldMkLst>
          <pc:docMk/>
          <pc:sldMk cId="2849777498" sldId="277"/>
        </pc:sldMkLst>
      </pc:sldChg>
      <pc:sldChg chg="del">
        <pc:chgData name="Chittaranjan Hens" userId="6fc03958433e8a43" providerId="LiveId" clId="{8FC35386-D2C4-451B-9307-371306956297}" dt="2023-01-06T05:44:25.427" v="12" actId="47"/>
        <pc:sldMkLst>
          <pc:docMk/>
          <pc:sldMk cId="599373940" sldId="279"/>
        </pc:sldMkLst>
      </pc:sldChg>
      <pc:sldChg chg="del">
        <pc:chgData name="Chittaranjan Hens" userId="6fc03958433e8a43" providerId="LiveId" clId="{8FC35386-D2C4-451B-9307-371306956297}" dt="2023-01-06T05:44:26.610" v="13" actId="47"/>
        <pc:sldMkLst>
          <pc:docMk/>
          <pc:sldMk cId="663381156" sldId="280"/>
        </pc:sldMkLst>
      </pc:sldChg>
      <pc:sldChg chg="del">
        <pc:chgData name="Chittaranjan Hens" userId="6fc03958433e8a43" providerId="LiveId" clId="{8FC35386-D2C4-451B-9307-371306956297}" dt="2023-01-06T05:44:30.328" v="14" actId="47"/>
        <pc:sldMkLst>
          <pc:docMk/>
          <pc:sldMk cId="2761927713" sldId="281"/>
        </pc:sldMkLst>
      </pc:sldChg>
      <pc:sldChg chg="del">
        <pc:chgData name="Chittaranjan Hens" userId="6fc03958433e8a43" providerId="LiveId" clId="{8FC35386-D2C4-451B-9307-371306956297}" dt="2023-01-06T05:44:55.871" v="18" actId="47"/>
        <pc:sldMkLst>
          <pc:docMk/>
          <pc:sldMk cId="496438074" sldId="283"/>
        </pc:sldMkLst>
      </pc:sldChg>
      <pc:sldChg chg="del">
        <pc:chgData name="Chittaranjan Hens" userId="6fc03958433e8a43" providerId="LiveId" clId="{8FC35386-D2C4-451B-9307-371306956297}" dt="2023-01-06T05:45:00.925" v="19" actId="47"/>
        <pc:sldMkLst>
          <pc:docMk/>
          <pc:sldMk cId="3002433760" sldId="295"/>
        </pc:sldMkLst>
      </pc:sldChg>
      <pc:sldChg chg="del">
        <pc:chgData name="Chittaranjan Hens" userId="6fc03958433e8a43" providerId="LiveId" clId="{8FC35386-D2C4-451B-9307-371306956297}" dt="2023-01-06T05:45:01.500" v="20" actId="47"/>
        <pc:sldMkLst>
          <pc:docMk/>
          <pc:sldMk cId="1974607926" sldId="296"/>
        </pc:sldMkLst>
      </pc:sldChg>
      <pc:sldChg chg="del">
        <pc:chgData name="Chittaranjan Hens" userId="6fc03958433e8a43" providerId="LiveId" clId="{8FC35386-D2C4-451B-9307-371306956297}" dt="2023-01-06T05:45:01.789" v="21" actId="47"/>
        <pc:sldMkLst>
          <pc:docMk/>
          <pc:sldMk cId="1419003722" sldId="297"/>
        </pc:sldMkLst>
      </pc:sldChg>
      <pc:sldChg chg="del">
        <pc:chgData name="Chittaranjan Hens" userId="6fc03958433e8a43" providerId="LiveId" clId="{8FC35386-D2C4-451B-9307-371306956297}" dt="2023-01-06T05:45:02.049" v="22" actId="47"/>
        <pc:sldMkLst>
          <pc:docMk/>
          <pc:sldMk cId="478051190" sldId="298"/>
        </pc:sldMkLst>
      </pc:sldChg>
      <pc:sldChg chg="del">
        <pc:chgData name="Chittaranjan Hens" userId="6fc03958433e8a43" providerId="LiveId" clId="{8FC35386-D2C4-451B-9307-371306956297}" dt="2023-01-06T05:45:02.756" v="24" actId="47"/>
        <pc:sldMkLst>
          <pc:docMk/>
          <pc:sldMk cId="121351726" sldId="299"/>
        </pc:sldMkLst>
      </pc:sldChg>
      <pc:sldChg chg="del">
        <pc:chgData name="Chittaranjan Hens" userId="6fc03958433e8a43" providerId="LiveId" clId="{8FC35386-D2C4-451B-9307-371306956297}" dt="2023-01-06T05:45:02.804" v="25" actId="47"/>
        <pc:sldMkLst>
          <pc:docMk/>
          <pc:sldMk cId="4121662994" sldId="327"/>
        </pc:sldMkLst>
      </pc:sldChg>
      <pc:sldChg chg="del">
        <pc:chgData name="Chittaranjan Hens" userId="6fc03958433e8a43" providerId="LiveId" clId="{8FC35386-D2C4-451B-9307-371306956297}" dt="2023-01-06T05:45:02.431" v="23" actId="47"/>
        <pc:sldMkLst>
          <pc:docMk/>
          <pc:sldMk cId="88886105" sldId="330"/>
        </pc:sldMkLst>
      </pc:sldChg>
      <pc:sldChg chg="del">
        <pc:chgData name="Chittaranjan Hens" userId="6fc03958433e8a43" providerId="LiveId" clId="{8FC35386-D2C4-451B-9307-371306956297}" dt="2023-01-06T05:44:15.388" v="9" actId="47"/>
        <pc:sldMkLst>
          <pc:docMk/>
          <pc:sldMk cId="569048894" sldId="331"/>
        </pc:sldMkLst>
      </pc:sldChg>
      <pc:sldChg chg="del">
        <pc:chgData name="Chittaranjan Hens" userId="6fc03958433e8a43" providerId="LiveId" clId="{8FC35386-D2C4-451B-9307-371306956297}" dt="2023-01-06T05:45:03.102" v="26" actId="47"/>
        <pc:sldMkLst>
          <pc:docMk/>
          <pc:sldMk cId="4428162" sldId="332"/>
        </pc:sldMkLst>
      </pc:sldChg>
      <pc:sldChg chg="modSp del mod">
        <pc:chgData name="Chittaranjan Hens" userId="6fc03958433e8a43" providerId="LiveId" clId="{8FC35386-D2C4-451B-9307-371306956297}" dt="2023-01-06T05:45:40.566" v="31" actId="47"/>
        <pc:sldMkLst>
          <pc:docMk/>
          <pc:sldMk cId="1251487997" sldId="333"/>
        </pc:sldMkLst>
        <pc:spChg chg="mod">
          <ac:chgData name="Chittaranjan Hens" userId="6fc03958433e8a43" providerId="LiveId" clId="{8FC35386-D2C4-451B-9307-371306956297}" dt="2023-01-06T05:45:17.583" v="27" actId="207"/>
          <ac:spMkLst>
            <pc:docMk/>
            <pc:sldMk cId="1251487997" sldId="333"/>
            <ac:spMk id="15" creationId="{011F0240-892C-55F4-B3D2-B3AF12991600}"/>
          </ac:spMkLst>
        </pc:spChg>
        <pc:picChg chg="mod">
          <ac:chgData name="Chittaranjan Hens" userId="6fc03958433e8a43" providerId="LiveId" clId="{8FC35386-D2C4-451B-9307-371306956297}" dt="2023-01-06T05:40:02.621" v="1" actId="1076"/>
          <ac:picMkLst>
            <pc:docMk/>
            <pc:sldMk cId="1251487997" sldId="333"/>
            <ac:picMk id="4" creationId="{A77CDD2A-AFD3-0864-6D67-957A858D6745}"/>
          </ac:picMkLst>
        </pc:picChg>
      </pc:sldChg>
      <pc:sldChg chg="del">
        <pc:chgData name="Chittaranjan Hens" userId="6fc03958433e8a43" providerId="LiveId" clId="{8FC35386-D2C4-451B-9307-371306956297}" dt="2023-01-06T05:45:29.640" v="28" actId="47"/>
        <pc:sldMkLst>
          <pc:docMk/>
          <pc:sldMk cId="2298120832" sldId="334"/>
        </pc:sldMkLst>
      </pc:sldChg>
      <pc:sldChg chg="del">
        <pc:chgData name="Chittaranjan Hens" userId="6fc03958433e8a43" providerId="LiveId" clId="{8FC35386-D2C4-451B-9307-371306956297}" dt="2023-01-06T05:45:31.867" v="29" actId="47"/>
        <pc:sldMkLst>
          <pc:docMk/>
          <pc:sldMk cId="204522122" sldId="335"/>
        </pc:sldMkLst>
      </pc:sldChg>
      <pc:sldChg chg="del">
        <pc:chgData name="Chittaranjan Hens" userId="6fc03958433e8a43" providerId="LiveId" clId="{8FC35386-D2C4-451B-9307-371306956297}" dt="2023-01-06T05:45:33.249" v="30" actId="47"/>
        <pc:sldMkLst>
          <pc:docMk/>
          <pc:sldMk cId="2201819629" sldId="336"/>
        </pc:sldMkLst>
      </pc:sldChg>
      <pc:sldChg chg="del">
        <pc:chgData name="Chittaranjan Hens" userId="6fc03958433e8a43" providerId="LiveId" clId="{8FC35386-D2C4-451B-9307-371306956297}" dt="2023-01-06T05:45:48.701" v="32" actId="47"/>
        <pc:sldMkLst>
          <pc:docMk/>
          <pc:sldMk cId="2328464785" sldId="337"/>
        </pc:sldMkLst>
      </pc:sldChg>
      <pc:sldChg chg="del">
        <pc:chgData name="Chittaranjan Hens" userId="6fc03958433e8a43" providerId="LiveId" clId="{8FC35386-D2C4-451B-9307-371306956297}" dt="2023-01-06T05:45:54.324" v="33" actId="47"/>
        <pc:sldMkLst>
          <pc:docMk/>
          <pc:sldMk cId="95184056" sldId="338"/>
        </pc:sldMkLst>
      </pc:sldChg>
      <pc:sldChg chg="del">
        <pc:chgData name="Chittaranjan Hens" userId="6fc03958433e8a43" providerId="LiveId" clId="{8FC35386-D2C4-451B-9307-371306956297}" dt="2023-01-06T05:45:56.836" v="34" actId="47"/>
        <pc:sldMkLst>
          <pc:docMk/>
          <pc:sldMk cId="3817621952" sldId="340"/>
        </pc:sldMkLst>
      </pc:sldChg>
      <pc:sldChg chg="del">
        <pc:chgData name="Chittaranjan Hens" userId="6fc03958433e8a43" providerId="LiveId" clId="{8FC35386-D2C4-451B-9307-371306956297}" dt="2023-01-06T05:45:57.734" v="35" actId="47"/>
        <pc:sldMkLst>
          <pc:docMk/>
          <pc:sldMk cId="2091613246" sldId="342"/>
        </pc:sldMkLst>
      </pc:sldChg>
      <pc:sldChg chg="del">
        <pc:chgData name="Chittaranjan Hens" userId="6fc03958433e8a43" providerId="LiveId" clId="{8FC35386-D2C4-451B-9307-371306956297}" dt="2023-01-06T05:46:00.804" v="36" actId="47"/>
        <pc:sldMkLst>
          <pc:docMk/>
          <pc:sldMk cId="2195383221" sldId="343"/>
        </pc:sldMkLst>
      </pc:sldChg>
      <pc:sldChg chg="del">
        <pc:chgData name="Chittaranjan Hens" userId="6fc03958433e8a43" providerId="LiveId" clId="{8FC35386-D2C4-451B-9307-371306956297}" dt="2023-01-06T05:46:02.585" v="37" actId="47"/>
        <pc:sldMkLst>
          <pc:docMk/>
          <pc:sldMk cId="410067781" sldId="344"/>
        </pc:sldMkLst>
      </pc:sldChg>
      <pc:sldChg chg="modSp del mod">
        <pc:chgData name="Chittaranjan Hens" userId="6fc03958433e8a43" providerId="LiveId" clId="{8FC35386-D2C4-451B-9307-371306956297}" dt="2023-01-06T05:46:03.873" v="38" actId="47"/>
        <pc:sldMkLst>
          <pc:docMk/>
          <pc:sldMk cId="1848923214" sldId="345"/>
        </pc:sldMkLst>
        <pc:picChg chg="mod">
          <ac:chgData name="Chittaranjan Hens" userId="6fc03958433e8a43" providerId="LiveId" clId="{8FC35386-D2C4-451B-9307-371306956297}" dt="2023-01-06T05:40:21.311" v="3" actId="1076"/>
          <ac:picMkLst>
            <pc:docMk/>
            <pc:sldMk cId="1848923214" sldId="345"/>
            <ac:picMk id="6" creationId="{A329220C-EEA4-59CB-3B2B-D8A303DEF507}"/>
          </ac:picMkLst>
        </pc:picChg>
      </pc:sldChg>
      <pc:sldChg chg="del">
        <pc:chgData name="Chittaranjan Hens" userId="6fc03958433e8a43" providerId="LiveId" clId="{8FC35386-D2C4-451B-9307-371306956297}" dt="2023-01-06T05:46:04.904" v="39" actId="47"/>
        <pc:sldMkLst>
          <pc:docMk/>
          <pc:sldMk cId="741208684" sldId="346"/>
        </pc:sldMkLst>
      </pc:sldChg>
      <pc:sldChg chg="del">
        <pc:chgData name="Chittaranjan Hens" userId="6fc03958433e8a43" providerId="LiveId" clId="{8FC35386-D2C4-451B-9307-371306956297}" dt="2023-01-06T05:46:06.444" v="40" actId="47"/>
        <pc:sldMkLst>
          <pc:docMk/>
          <pc:sldMk cId="2384910355" sldId="347"/>
        </pc:sldMkLst>
      </pc:sldChg>
      <pc:sldChg chg="del">
        <pc:chgData name="Chittaranjan Hens" userId="6fc03958433e8a43" providerId="LiveId" clId="{8FC35386-D2C4-451B-9307-371306956297}" dt="2023-01-06T05:46:07.700" v="41" actId="47"/>
        <pc:sldMkLst>
          <pc:docMk/>
          <pc:sldMk cId="2084815155" sldId="348"/>
        </pc:sldMkLst>
      </pc:sldChg>
      <pc:sldChg chg="addSp delSp modSp mod setBg setClrOvrMap">
        <pc:chgData name="Chittaranjan Hens" userId="6fc03958433e8a43" providerId="LiveId" clId="{8FC35386-D2C4-451B-9307-371306956297}" dt="2023-01-06T06:12:03.289" v="92" actId="478"/>
        <pc:sldMkLst>
          <pc:docMk/>
          <pc:sldMk cId="785561664" sldId="349"/>
        </pc:sldMkLst>
        <pc:spChg chg="add mod ord">
          <ac:chgData name="Chittaranjan Hens" userId="6fc03958433e8a43" providerId="LiveId" clId="{8FC35386-D2C4-451B-9307-371306956297}" dt="2023-01-06T06:11:49.757" v="89" actId="26606"/>
          <ac:spMkLst>
            <pc:docMk/>
            <pc:sldMk cId="785561664" sldId="349"/>
            <ac:spMk id="2" creationId="{A556E9E2-95A0-8720-EEEE-85E7BA4C9E5A}"/>
          </ac:spMkLst>
        </pc:spChg>
        <pc:spChg chg="mod">
          <ac:chgData name="Chittaranjan Hens" userId="6fc03958433e8a43" providerId="LiveId" clId="{8FC35386-D2C4-451B-9307-371306956297}" dt="2023-01-06T06:11:49.757" v="89" actId="26606"/>
          <ac:spMkLst>
            <pc:docMk/>
            <pc:sldMk cId="785561664" sldId="349"/>
            <ac:spMk id="8" creationId="{25DB9404-1245-DBD1-0A6B-C45569333CB3}"/>
          </ac:spMkLst>
        </pc:spChg>
        <pc:spChg chg="add del">
          <ac:chgData name="Chittaranjan Hens" userId="6fc03958433e8a43" providerId="LiveId" clId="{8FC35386-D2C4-451B-9307-371306956297}" dt="2023-01-06T06:11:19.827" v="79" actId="26606"/>
          <ac:spMkLst>
            <pc:docMk/>
            <pc:sldMk cId="785561664" sldId="349"/>
            <ac:spMk id="10" creationId="{C991AD47-9C99-472F-BDAA-21B183F33947}"/>
          </ac:spMkLst>
        </pc:spChg>
        <pc:spChg chg="add del">
          <ac:chgData name="Chittaranjan Hens" userId="6fc03958433e8a43" providerId="LiveId" clId="{8FC35386-D2C4-451B-9307-371306956297}" dt="2023-01-06T06:11:19.827" v="79" actId="26606"/>
          <ac:spMkLst>
            <pc:docMk/>
            <pc:sldMk cId="785561664" sldId="349"/>
            <ac:spMk id="11" creationId="{9E706731-3860-4E73-9335-A870F6741F0B}"/>
          </ac:spMkLst>
        </pc:spChg>
        <pc:spChg chg="add del">
          <ac:chgData name="Chittaranjan Hens" userId="6fc03958433e8a43" providerId="LiveId" clId="{8FC35386-D2C4-451B-9307-371306956297}" dt="2023-01-06T06:10:32.927" v="73" actId="26606"/>
          <ac:spMkLst>
            <pc:docMk/>
            <pc:sldMk cId="785561664" sldId="349"/>
            <ac:spMk id="13" creationId="{352BEC0E-22F8-46D0-9632-375DB541B06C}"/>
          </ac:spMkLst>
        </pc:spChg>
        <pc:spChg chg="add del">
          <ac:chgData name="Chittaranjan Hens" userId="6fc03958433e8a43" providerId="LiveId" clId="{8FC35386-D2C4-451B-9307-371306956297}" dt="2023-01-06T06:10:32.927" v="73" actId="26606"/>
          <ac:spMkLst>
            <pc:docMk/>
            <pc:sldMk cId="785561664" sldId="349"/>
            <ac:spMk id="15" creationId="{3FCFB1DE-0B7E-48CC-BA90-B2AB0889F9D6}"/>
          </ac:spMkLst>
        </pc:spChg>
        <pc:spChg chg="add del">
          <ac:chgData name="Chittaranjan Hens" userId="6fc03958433e8a43" providerId="LiveId" clId="{8FC35386-D2C4-451B-9307-371306956297}" dt="2023-01-06T06:11:19.827" v="79" actId="26606"/>
          <ac:spMkLst>
            <pc:docMk/>
            <pc:sldMk cId="785561664" sldId="349"/>
            <ac:spMk id="17" creationId="{CD2ED21F-DC95-4AD1-8327-D561F5FCA3A6}"/>
          </ac:spMkLst>
        </pc:spChg>
        <pc:spChg chg="add del">
          <ac:chgData name="Chittaranjan Hens" userId="6fc03958433e8a43" providerId="LiveId" clId="{8FC35386-D2C4-451B-9307-371306956297}" dt="2023-01-06T06:11:49.757" v="89" actId="26606"/>
          <ac:spMkLst>
            <pc:docMk/>
            <pc:sldMk cId="785561664" sldId="349"/>
            <ac:spMk id="19" creationId="{53B475F8-50AE-46A0-9943-B2B63183D50C}"/>
          </ac:spMkLst>
        </pc:spChg>
        <pc:spChg chg="add del">
          <ac:chgData name="Chittaranjan Hens" userId="6fc03958433e8a43" providerId="LiveId" clId="{8FC35386-D2C4-451B-9307-371306956297}" dt="2023-01-06T06:11:49.757" v="89" actId="26606"/>
          <ac:spMkLst>
            <pc:docMk/>
            <pc:sldMk cId="785561664" sldId="349"/>
            <ac:spMk id="20" creationId="{75F6FDB4-2351-48C2-A863-2364A02343C0}"/>
          </ac:spMkLst>
        </pc:spChg>
        <pc:picChg chg="add del mod ord">
          <ac:chgData name="Chittaranjan Hens" userId="6fc03958433e8a43" providerId="LiveId" clId="{8FC35386-D2C4-451B-9307-371306956297}" dt="2023-01-06T06:11:49.757" v="89" actId="26606"/>
          <ac:picMkLst>
            <pc:docMk/>
            <pc:sldMk cId="785561664" sldId="349"/>
            <ac:picMk id="4" creationId="{A77CDD2A-AFD3-0864-6D67-957A858D6745}"/>
          </ac:picMkLst>
        </pc:picChg>
        <pc:picChg chg="add mod">
          <ac:chgData name="Chittaranjan Hens" userId="6fc03958433e8a43" providerId="LiveId" clId="{8FC35386-D2C4-451B-9307-371306956297}" dt="2023-01-06T06:11:49.757" v="89" actId="26606"/>
          <ac:picMkLst>
            <pc:docMk/>
            <pc:sldMk cId="785561664" sldId="349"/>
            <ac:picMk id="5" creationId="{4683D138-54C9-4327-55A2-56023555D615}"/>
          </ac:picMkLst>
        </pc:picChg>
        <pc:picChg chg="add del mod">
          <ac:chgData name="Chittaranjan Hens" userId="6fc03958433e8a43" providerId="LiveId" clId="{8FC35386-D2C4-451B-9307-371306956297}" dt="2023-01-06T06:12:03.289" v="92" actId="478"/>
          <ac:picMkLst>
            <pc:docMk/>
            <pc:sldMk cId="785561664" sldId="349"/>
            <ac:picMk id="7" creationId="{09FA5CCB-E872-49C1-7782-DD5AAA4D2DFD}"/>
          </ac:picMkLst>
        </pc:picChg>
      </pc:sldChg>
      <pc:sldChg chg="add">
        <pc:chgData name="Chittaranjan Hens" userId="6fc03958433e8a43" providerId="LiveId" clId="{8FC35386-D2C4-451B-9307-371306956297}" dt="2023-01-06T06:11:58.311" v="91" actId="2890"/>
        <pc:sldMkLst>
          <pc:docMk/>
          <pc:sldMk cId="4134741998" sldId="350"/>
        </pc:sldMkLst>
      </pc:sldChg>
      <pc:sldChg chg="addSp delSp modSp add mod">
        <pc:chgData name="Chittaranjan Hens" userId="6fc03958433e8a43" providerId="LiveId" clId="{8FC35386-D2C4-451B-9307-371306956297}" dt="2023-01-06T07:48:33.986" v="1108" actId="2711"/>
        <pc:sldMkLst>
          <pc:docMk/>
          <pc:sldMk cId="1680325285" sldId="351"/>
        </pc:sldMkLst>
        <pc:spChg chg="del">
          <ac:chgData name="Chittaranjan Hens" userId="6fc03958433e8a43" providerId="LiveId" clId="{8FC35386-D2C4-451B-9307-371306956297}" dt="2023-01-06T06:12:10.822" v="94" actId="478"/>
          <ac:spMkLst>
            <pc:docMk/>
            <pc:sldMk cId="1680325285" sldId="351"/>
            <ac:spMk id="2" creationId="{A556E9E2-95A0-8720-EEEE-85E7BA4C9E5A}"/>
          </ac:spMkLst>
        </pc:spChg>
        <pc:spChg chg="mod">
          <ac:chgData name="Chittaranjan Hens" userId="6fc03958433e8a43" providerId="LiveId" clId="{8FC35386-D2C4-451B-9307-371306956297}" dt="2023-01-06T07:48:33.986" v="1108" actId="2711"/>
          <ac:spMkLst>
            <pc:docMk/>
            <pc:sldMk cId="1680325285" sldId="351"/>
            <ac:spMk id="8" creationId="{25DB9404-1245-DBD1-0A6B-C45569333CB3}"/>
          </ac:spMkLst>
        </pc:spChg>
        <pc:spChg chg="add mod">
          <ac:chgData name="Chittaranjan Hens" userId="6fc03958433e8a43" providerId="LiveId" clId="{8FC35386-D2C4-451B-9307-371306956297}" dt="2023-01-06T07:48:33.986" v="1108" actId="2711"/>
          <ac:spMkLst>
            <pc:docMk/>
            <pc:sldMk cId="1680325285" sldId="351"/>
            <ac:spMk id="9" creationId="{D8895241-1711-6415-7787-D51C6F3D9B74}"/>
          </ac:spMkLst>
        </pc:spChg>
        <pc:picChg chg="del">
          <ac:chgData name="Chittaranjan Hens" userId="6fc03958433e8a43" providerId="LiveId" clId="{8FC35386-D2C4-451B-9307-371306956297}" dt="2023-01-06T06:12:10.822" v="94" actId="478"/>
          <ac:picMkLst>
            <pc:docMk/>
            <pc:sldMk cId="1680325285" sldId="351"/>
            <ac:picMk id="5" creationId="{4683D138-54C9-4327-55A2-56023555D615}"/>
          </ac:picMkLst>
        </pc:picChg>
        <pc:picChg chg="add mod">
          <ac:chgData name="Chittaranjan Hens" userId="6fc03958433e8a43" providerId="LiveId" clId="{8FC35386-D2C4-451B-9307-371306956297}" dt="2023-01-06T06:15:05.987" v="116" actId="1076"/>
          <ac:picMkLst>
            <pc:docMk/>
            <pc:sldMk cId="1680325285" sldId="351"/>
            <ac:picMk id="6" creationId="{70877C20-EE06-5503-B5F9-AB1965203A90}"/>
          </ac:picMkLst>
        </pc:picChg>
        <pc:picChg chg="del">
          <ac:chgData name="Chittaranjan Hens" userId="6fc03958433e8a43" providerId="LiveId" clId="{8FC35386-D2C4-451B-9307-371306956297}" dt="2023-01-06T06:12:10.822" v="94" actId="478"/>
          <ac:picMkLst>
            <pc:docMk/>
            <pc:sldMk cId="1680325285" sldId="351"/>
            <ac:picMk id="7" creationId="{09FA5CCB-E872-49C1-7782-DD5AAA4D2DFD}"/>
          </ac:picMkLst>
        </pc:picChg>
      </pc:sldChg>
      <pc:sldChg chg="addSp modSp add del mod">
        <pc:chgData name="Chittaranjan Hens" userId="6fc03958433e8a43" providerId="LiveId" clId="{8FC35386-D2C4-451B-9307-371306956297}" dt="2023-01-06T06:16:42.711" v="166" actId="47"/>
        <pc:sldMkLst>
          <pc:docMk/>
          <pc:sldMk cId="914977954" sldId="352"/>
        </pc:sldMkLst>
        <pc:spChg chg="add mod">
          <ac:chgData name="Chittaranjan Hens" userId="6fc03958433e8a43" providerId="LiveId" clId="{8FC35386-D2C4-451B-9307-371306956297}" dt="2023-01-06T06:16:29.735" v="162" actId="207"/>
          <ac:spMkLst>
            <pc:docMk/>
            <pc:sldMk cId="914977954" sldId="352"/>
            <ac:spMk id="5" creationId="{9C96F9D1-BBDB-B6FA-9FB2-3107482107E7}"/>
          </ac:spMkLst>
        </pc:spChg>
        <pc:spChg chg="mod">
          <ac:chgData name="Chittaranjan Hens" userId="6fc03958433e8a43" providerId="LiveId" clId="{8FC35386-D2C4-451B-9307-371306956297}" dt="2023-01-06T06:16:04.101" v="150" actId="6549"/>
          <ac:spMkLst>
            <pc:docMk/>
            <pc:sldMk cId="914977954" sldId="352"/>
            <ac:spMk id="9" creationId="{D8895241-1711-6415-7787-D51C6F3D9B74}"/>
          </ac:spMkLst>
        </pc:spChg>
        <pc:picChg chg="add mod">
          <ac:chgData name="Chittaranjan Hens" userId="6fc03958433e8a43" providerId="LiveId" clId="{8FC35386-D2C4-451B-9307-371306956297}" dt="2023-01-06T06:16:19.399" v="154" actId="1076"/>
          <ac:picMkLst>
            <pc:docMk/>
            <pc:sldMk cId="914977954" sldId="352"/>
            <ac:picMk id="3" creationId="{A3109A05-B10E-4269-B025-91F2DD69F37B}"/>
          </ac:picMkLst>
        </pc:picChg>
      </pc:sldChg>
      <pc:sldChg chg="addSp delSp modSp add mod">
        <pc:chgData name="Chittaranjan Hens" userId="6fc03958433e8a43" providerId="LiveId" clId="{8FC35386-D2C4-451B-9307-371306956297}" dt="2023-01-15T19:24:55.536" v="2692" actId="1076"/>
        <pc:sldMkLst>
          <pc:docMk/>
          <pc:sldMk cId="1461595360" sldId="353"/>
        </pc:sldMkLst>
        <pc:spChg chg="add del mod">
          <ac:chgData name="Chittaranjan Hens" userId="6fc03958433e8a43" providerId="LiveId" clId="{8FC35386-D2C4-451B-9307-371306956297}" dt="2023-01-06T07:32:46.711" v="449" actId="478"/>
          <ac:spMkLst>
            <pc:docMk/>
            <pc:sldMk cId="1461595360" sldId="353"/>
            <ac:spMk id="2" creationId="{A0DC0FAC-5C88-5356-0615-9D0DA1B3FD9B}"/>
          </ac:spMkLst>
        </pc:spChg>
        <pc:spChg chg="mod">
          <ac:chgData name="Chittaranjan Hens" userId="6fc03958433e8a43" providerId="LiveId" clId="{8FC35386-D2C4-451B-9307-371306956297}" dt="2023-01-06T07:42:00.517" v="812" actId="207"/>
          <ac:spMkLst>
            <pc:docMk/>
            <pc:sldMk cId="1461595360" sldId="353"/>
            <ac:spMk id="5" creationId="{9C96F9D1-BBDB-B6FA-9FB2-3107482107E7}"/>
          </ac:spMkLst>
        </pc:spChg>
        <pc:spChg chg="mod">
          <ac:chgData name="Chittaranjan Hens" userId="6fc03958433e8a43" providerId="LiveId" clId="{8FC35386-D2C4-451B-9307-371306956297}" dt="2023-01-15T19:24:55.536" v="2692" actId="1076"/>
          <ac:spMkLst>
            <pc:docMk/>
            <pc:sldMk cId="1461595360" sldId="353"/>
            <ac:spMk id="8" creationId="{25DB9404-1245-DBD1-0A6B-C45569333CB3}"/>
          </ac:spMkLst>
        </pc:spChg>
        <pc:picChg chg="mod">
          <ac:chgData name="Chittaranjan Hens" userId="6fc03958433e8a43" providerId="LiveId" clId="{8FC35386-D2C4-451B-9307-371306956297}" dt="2023-01-06T06:16:34.463" v="164" actId="1076"/>
          <ac:picMkLst>
            <pc:docMk/>
            <pc:sldMk cId="1461595360" sldId="353"/>
            <ac:picMk id="3" creationId="{A3109A05-B10E-4269-B025-91F2DD69F37B}"/>
          </ac:picMkLst>
        </pc:picChg>
      </pc:sldChg>
      <pc:sldChg chg="addSp delSp modSp add del mod">
        <pc:chgData name="Chittaranjan Hens" userId="6fc03958433e8a43" providerId="LiveId" clId="{8FC35386-D2C4-451B-9307-371306956297}" dt="2023-01-06T07:41:37.635" v="806" actId="47"/>
        <pc:sldMkLst>
          <pc:docMk/>
          <pc:sldMk cId="830450336" sldId="354"/>
        </pc:sldMkLst>
        <pc:spChg chg="add mod">
          <ac:chgData name="Chittaranjan Hens" userId="6fc03958433e8a43" providerId="LiveId" clId="{8FC35386-D2C4-451B-9307-371306956297}" dt="2023-01-06T06:17:49.171" v="205" actId="1076"/>
          <ac:spMkLst>
            <pc:docMk/>
            <pc:sldMk cId="830450336" sldId="354"/>
            <ac:spMk id="2" creationId="{7569857E-6062-8433-0C30-1DA060816C2B}"/>
          </ac:spMkLst>
        </pc:spChg>
        <pc:spChg chg="mod">
          <ac:chgData name="Chittaranjan Hens" userId="6fc03958433e8a43" providerId="LiveId" clId="{8FC35386-D2C4-451B-9307-371306956297}" dt="2023-01-06T07:06:25.156" v="208" actId="207"/>
          <ac:spMkLst>
            <pc:docMk/>
            <pc:sldMk cId="830450336" sldId="354"/>
            <ac:spMk id="5" creationId="{9C96F9D1-BBDB-B6FA-9FB2-3107482107E7}"/>
          </ac:spMkLst>
        </pc:spChg>
        <pc:spChg chg="add mod">
          <ac:chgData name="Chittaranjan Hens" userId="6fc03958433e8a43" providerId="LiveId" clId="{8FC35386-D2C4-451B-9307-371306956297}" dt="2023-01-06T07:06:27.622" v="209" actId="207"/>
          <ac:spMkLst>
            <pc:docMk/>
            <pc:sldMk cId="830450336" sldId="354"/>
            <ac:spMk id="12" creationId="{4840ECC4-2786-D9EA-C32E-90C9B705C94A}"/>
          </ac:spMkLst>
        </pc:spChg>
        <pc:picChg chg="del">
          <ac:chgData name="Chittaranjan Hens" userId="6fc03958433e8a43" providerId="LiveId" clId="{8FC35386-D2C4-451B-9307-371306956297}" dt="2023-01-06T06:16:53.978" v="169" actId="478"/>
          <ac:picMkLst>
            <pc:docMk/>
            <pc:sldMk cId="830450336" sldId="354"/>
            <ac:picMk id="3" creationId="{A3109A05-B10E-4269-B025-91F2DD69F37B}"/>
          </ac:picMkLst>
        </pc:picChg>
        <pc:picChg chg="add mod">
          <ac:chgData name="Chittaranjan Hens" userId="6fc03958433e8a43" providerId="LiveId" clId="{8FC35386-D2C4-451B-9307-371306956297}" dt="2023-01-06T06:17:51.847" v="206" actId="1076"/>
          <ac:picMkLst>
            <pc:docMk/>
            <pc:sldMk cId="830450336" sldId="354"/>
            <ac:picMk id="10" creationId="{C1E89EA3-7E2C-82E5-65A6-888912BEACA2}"/>
          </ac:picMkLst>
        </pc:picChg>
        <pc:picChg chg="add mod">
          <ac:chgData name="Chittaranjan Hens" userId="6fc03958433e8a43" providerId="LiveId" clId="{8FC35386-D2C4-451B-9307-371306956297}" dt="2023-01-06T06:17:54.864" v="207" actId="1076"/>
          <ac:picMkLst>
            <pc:docMk/>
            <pc:sldMk cId="830450336" sldId="354"/>
            <ac:picMk id="11" creationId="{1B1AF6D2-8C8E-A056-2DF5-632379620536}"/>
          </ac:picMkLst>
        </pc:picChg>
      </pc:sldChg>
      <pc:sldChg chg="addSp delSp modSp add mod ord">
        <pc:chgData name="Chittaranjan Hens" userId="6fc03958433e8a43" providerId="LiveId" clId="{8FC35386-D2C4-451B-9307-371306956297}" dt="2023-01-15T19:24:58.470" v="2694" actId="1076"/>
        <pc:sldMkLst>
          <pc:docMk/>
          <pc:sldMk cId="4018644813" sldId="355"/>
        </pc:sldMkLst>
        <pc:spChg chg="add del mod">
          <ac:chgData name="Chittaranjan Hens" userId="6fc03958433e8a43" providerId="LiveId" clId="{8FC35386-D2C4-451B-9307-371306956297}" dt="2023-01-06T07:27:21.079" v="439"/>
          <ac:spMkLst>
            <pc:docMk/>
            <pc:sldMk cId="4018644813" sldId="355"/>
            <ac:spMk id="2" creationId="{4F41AF57-935C-39B5-7722-9659EFB624ED}"/>
          </ac:spMkLst>
        </pc:spChg>
        <pc:spChg chg="mod">
          <ac:chgData name="Chittaranjan Hens" userId="6fc03958433e8a43" providerId="LiveId" clId="{8FC35386-D2C4-451B-9307-371306956297}" dt="2023-01-06T07:48:02.358" v="1106" actId="2711"/>
          <ac:spMkLst>
            <pc:docMk/>
            <pc:sldMk cId="4018644813" sldId="355"/>
            <ac:spMk id="5" creationId="{9C96F9D1-BBDB-B6FA-9FB2-3107482107E7}"/>
          </ac:spMkLst>
        </pc:spChg>
        <pc:spChg chg="add mod">
          <ac:chgData name="Chittaranjan Hens" userId="6fc03958433e8a43" providerId="LiveId" clId="{8FC35386-D2C4-451B-9307-371306956297}" dt="2023-01-06T07:48:02.358" v="1106" actId="2711"/>
          <ac:spMkLst>
            <pc:docMk/>
            <pc:sldMk cId="4018644813" sldId="355"/>
            <ac:spMk id="7" creationId="{31B2941C-7A95-5B03-3803-36E8C977A522}"/>
          </ac:spMkLst>
        </pc:spChg>
        <pc:spChg chg="mod">
          <ac:chgData name="Chittaranjan Hens" userId="6fc03958433e8a43" providerId="LiveId" clId="{8FC35386-D2C4-451B-9307-371306956297}" dt="2023-01-15T19:24:58.470" v="2694" actId="1076"/>
          <ac:spMkLst>
            <pc:docMk/>
            <pc:sldMk cId="4018644813" sldId="355"/>
            <ac:spMk id="8" creationId="{25DB9404-1245-DBD1-0A6B-C45569333CB3}"/>
          </ac:spMkLst>
        </pc:spChg>
        <pc:spChg chg="mod">
          <ac:chgData name="Chittaranjan Hens" userId="6fc03958433e8a43" providerId="LiveId" clId="{8FC35386-D2C4-451B-9307-371306956297}" dt="2023-01-06T07:48:02.358" v="1106" actId="2711"/>
          <ac:spMkLst>
            <pc:docMk/>
            <pc:sldMk cId="4018644813" sldId="355"/>
            <ac:spMk id="9" creationId="{D8895241-1711-6415-7787-D51C6F3D9B74}"/>
          </ac:spMkLst>
        </pc:spChg>
        <pc:spChg chg="add mod">
          <ac:chgData name="Chittaranjan Hens" userId="6fc03958433e8a43" providerId="LiveId" clId="{8FC35386-D2C4-451B-9307-371306956297}" dt="2023-01-06T07:48:02.358" v="1106" actId="2711"/>
          <ac:spMkLst>
            <pc:docMk/>
            <pc:sldMk cId="4018644813" sldId="355"/>
            <ac:spMk id="10" creationId="{50CAC29A-9A53-9ABF-3062-D92FB73B5014}"/>
          </ac:spMkLst>
        </pc:spChg>
        <pc:spChg chg="add mod">
          <ac:chgData name="Chittaranjan Hens" userId="6fc03958433e8a43" providerId="LiveId" clId="{8FC35386-D2C4-451B-9307-371306956297}" dt="2023-01-06T07:48:02.358" v="1106" actId="2711"/>
          <ac:spMkLst>
            <pc:docMk/>
            <pc:sldMk cId="4018644813" sldId="355"/>
            <ac:spMk id="11" creationId="{38E6ABDE-C9C1-E2BA-224B-4BD3108E4F92}"/>
          </ac:spMkLst>
        </pc:spChg>
        <pc:spChg chg="add mod">
          <ac:chgData name="Chittaranjan Hens" userId="6fc03958433e8a43" providerId="LiveId" clId="{8FC35386-D2C4-451B-9307-371306956297}" dt="2023-01-06T07:56:25.923" v="1242" actId="1076"/>
          <ac:spMkLst>
            <pc:docMk/>
            <pc:sldMk cId="4018644813" sldId="355"/>
            <ac:spMk id="12" creationId="{32FA9E8B-6833-6C09-C503-4412C841796B}"/>
          </ac:spMkLst>
        </pc:spChg>
        <pc:picChg chg="del">
          <ac:chgData name="Chittaranjan Hens" userId="6fc03958433e8a43" providerId="LiveId" clId="{8FC35386-D2C4-451B-9307-371306956297}" dt="2023-01-06T07:27:21.072" v="437" actId="478"/>
          <ac:picMkLst>
            <pc:docMk/>
            <pc:sldMk cId="4018644813" sldId="355"/>
            <ac:picMk id="3" creationId="{A3109A05-B10E-4269-B025-91F2DD69F37B}"/>
          </ac:picMkLst>
        </pc:picChg>
        <pc:picChg chg="mod">
          <ac:chgData name="Chittaranjan Hens" userId="6fc03958433e8a43" providerId="LiveId" clId="{8FC35386-D2C4-451B-9307-371306956297}" dt="2023-01-06T07:48:02.358" v="1106" actId="2711"/>
          <ac:picMkLst>
            <pc:docMk/>
            <pc:sldMk cId="4018644813" sldId="355"/>
            <ac:picMk id="4" creationId="{A77CDD2A-AFD3-0864-6D67-957A858D6745}"/>
          </ac:picMkLst>
        </pc:picChg>
        <pc:picChg chg="mod">
          <ac:chgData name="Chittaranjan Hens" userId="6fc03958433e8a43" providerId="LiveId" clId="{8FC35386-D2C4-451B-9307-371306956297}" dt="2023-01-06T07:48:02.358" v="1106" actId="2711"/>
          <ac:picMkLst>
            <pc:docMk/>
            <pc:sldMk cId="4018644813" sldId="355"/>
            <ac:picMk id="6" creationId="{70877C20-EE06-5503-B5F9-AB1965203A90}"/>
          </ac:picMkLst>
        </pc:picChg>
      </pc:sldChg>
      <pc:sldChg chg="delSp modSp add mod">
        <pc:chgData name="Chittaranjan Hens" userId="6fc03958433e8a43" providerId="LiveId" clId="{8FC35386-D2C4-451B-9307-371306956297}" dt="2023-01-15T19:24:56.628" v="2693" actId="1076"/>
        <pc:sldMkLst>
          <pc:docMk/>
          <pc:sldMk cId="3292365335" sldId="356"/>
        </pc:sldMkLst>
        <pc:spChg chg="mod">
          <ac:chgData name="Chittaranjan Hens" userId="6fc03958433e8a43" providerId="LiveId" clId="{8FC35386-D2C4-451B-9307-371306956297}" dt="2023-01-06T07:48:09.669" v="1107" actId="2711"/>
          <ac:spMkLst>
            <pc:docMk/>
            <pc:sldMk cId="3292365335" sldId="356"/>
            <ac:spMk id="5" creationId="{9C96F9D1-BBDB-B6FA-9FB2-3107482107E7}"/>
          </ac:spMkLst>
        </pc:spChg>
        <pc:spChg chg="mod">
          <ac:chgData name="Chittaranjan Hens" userId="6fc03958433e8a43" providerId="LiveId" clId="{8FC35386-D2C4-451B-9307-371306956297}" dt="2023-01-06T07:48:09.669" v="1107" actId="2711"/>
          <ac:spMkLst>
            <pc:docMk/>
            <pc:sldMk cId="3292365335" sldId="356"/>
            <ac:spMk id="7" creationId="{31B2941C-7A95-5B03-3803-36E8C977A522}"/>
          </ac:spMkLst>
        </pc:spChg>
        <pc:spChg chg="mod">
          <ac:chgData name="Chittaranjan Hens" userId="6fc03958433e8a43" providerId="LiveId" clId="{8FC35386-D2C4-451B-9307-371306956297}" dt="2023-01-15T19:24:56.628" v="2693" actId="1076"/>
          <ac:spMkLst>
            <pc:docMk/>
            <pc:sldMk cId="3292365335" sldId="356"/>
            <ac:spMk id="8" creationId="{25DB9404-1245-DBD1-0A6B-C45569333CB3}"/>
          </ac:spMkLst>
        </pc:spChg>
        <pc:spChg chg="mod">
          <ac:chgData name="Chittaranjan Hens" userId="6fc03958433e8a43" providerId="LiveId" clId="{8FC35386-D2C4-451B-9307-371306956297}" dt="2023-01-06T07:48:09.669" v="1107" actId="2711"/>
          <ac:spMkLst>
            <pc:docMk/>
            <pc:sldMk cId="3292365335" sldId="356"/>
            <ac:spMk id="9" creationId="{D8895241-1711-6415-7787-D51C6F3D9B74}"/>
          </ac:spMkLst>
        </pc:spChg>
        <pc:spChg chg="mod">
          <ac:chgData name="Chittaranjan Hens" userId="6fc03958433e8a43" providerId="LiveId" clId="{8FC35386-D2C4-451B-9307-371306956297}" dt="2023-01-06T07:48:09.669" v="1107" actId="2711"/>
          <ac:spMkLst>
            <pc:docMk/>
            <pc:sldMk cId="3292365335" sldId="356"/>
            <ac:spMk id="10" creationId="{50CAC29A-9A53-9ABF-3062-D92FB73B5014}"/>
          </ac:spMkLst>
        </pc:spChg>
        <pc:spChg chg="mod">
          <ac:chgData name="Chittaranjan Hens" userId="6fc03958433e8a43" providerId="LiveId" clId="{8FC35386-D2C4-451B-9307-371306956297}" dt="2023-01-06T07:48:09.669" v="1107" actId="2711"/>
          <ac:spMkLst>
            <pc:docMk/>
            <pc:sldMk cId="3292365335" sldId="356"/>
            <ac:spMk id="11" creationId="{38E6ABDE-C9C1-E2BA-224B-4BD3108E4F92}"/>
          </ac:spMkLst>
        </pc:spChg>
        <pc:spChg chg="del">
          <ac:chgData name="Chittaranjan Hens" userId="6fc03958433e8a43" providerId="LiveId" clId="{8FC35386-D2C4-451B-9307-371306956297}" dt="2023-01-06T07:42:15.452" v="817" actId="478"/>
          <ac:spMkLst>
            <pc:docMk/>
            <pc:sldMk cId="3292365335" sldId="356"/>
            <ac:spMk id="12" creationId="{32FA9E8B-6833-6C09-C503-4412C841796B}"/>
          </ac:spMkLst>
        </pc:spChg>
        <pc:picChg chg="mod">
          <ac:chgData name="Chittaranjan Hens" userId="6fc03958433e8a43" providerId="LiveId" clId="{8FC35386-D2C4-451B-9307-371306956297}" dt="2023-01-06T07:48:09.669" v="1107" actId="2711"/>
          <ac:picMkLst>
            <pc:docMk/>
            <pc:sldMk cId="3292365335" sldId="356"/>
            <ac:picMk id="4" creationId="{A77CDD2A-AFD3-0864-6D67-957A858D6745}"/>
          </ac:picMkLst>
        </pc:picChg>
        <pc:picChg chg="mod">
          <ac:chgData name="Chittaranjan Hens" userId="6fc03958433e8a43" providerId="LiveId" clId="{8FC35386-D2C4-451B-9307-371306956297}" dt="2023-01-06T07:48:09.669" v="1107" actId="2711"/>
          <ac:picMkLst>
            <pc:docMk/>
            <pc:sldMk cId="3292365335" sldId="356"/>
            <ac:picMk id="6" creationId="{70877C20-EE06-5503-B5F9-AB1965203A90}"/>
          </ac:picMkLst>
        </pc:picChg>
      </pc:sldChg>
      <pc:sldChg chg="addSp modSp add mod">
        <pc:chgData name="Chittaranjan Hens" userId="6fc03958433e8a43" providerId="LiveId" clId="{8FC35386-D2C4-451B-9307-371306956297}" dt="2023-01-15T19:25:02.335" v="2695" actId="1076"/>
        <pc:sldMkLst>
          <pc:docMk/>
          <pc:sldMk cId="4124511645" sldId="357"/>
        </pc:sldMkLst>
        <pc:spChg chg="add mod">
          <ac:chgData name="Chittaranjan Hens" userId="6fc03958433e8a43" providerId="LiveId" clId="{8FC35386-D2C4-451B-9307-371306956297}" dt="2023-01-06T07:47:53.779" v="1105" actId="2711"/>
          <ac:spMkLst>
            <pc:docMk/>
            <pc:sldMk cId="4124511645" sldId="357"/>
            <ac:spMk id="2" creationId="{F7EAC845-DA5C-41F2-8BB3-2A2EA8301693}"/>
          </ac:spMkLst>
        </pc:spChg>
        <pc:spChg chg="mod">
          <ac:chgData name="Chittaranjan Hens" userId="6fc03958433e8a43" providerId="LiveId" clId="{8FC35386-D2C4-451B-9307-371306956297}" dt="2023-01-06T07:47:53.779" v="1105" actId="2711"/>
          <ac:spMkLst>
            <pc:docMk/>
            <pc:sldMk cId="4124511645" sldId="357"/>
            <ac:spMk id="5" creationId="{9C96F9D1-BBDB-B6FA-9FB2-3107482107E7}"/>
          </ac:spMkLst>
        </pc:spChg>
        <pc:spChg chg="mod">
          <ac:chgData name="Chittaranjan Hens" userId="6fc03958433e8a43" providerId="LiveId" clId="{8FC35386-D2C4-451B-9307-371306956297}" dt="2023-01-06T07:47:53.779" v="1105" actId="2711"/>
          <ac:spMkLst>
            <pc:docMk/>
            <pc:sldMk cId="4124511645" sldId="357"/>
            <ac:spMk id="7" creationId="{31B2941C-7A95-5B03-3803-36E8C977A522}"/>
          </ac:spMkLst>
        </pc:spChg>
        <pc:spChg chg="mod">
          <ac:chgData name="Chittaranjan Hens" userId="6fc03958433e8a43" providerId="LiveId" clId="{8FC35386-D2C4-451B-9307-371306956297}" dt="2023-01-15T19:25:02.335" v="2695" actId="1076"/>
          <ac:spMkLst>
            <pc:docMk/>
            <pc:sldMk cId="4124511645" sldId="357"/>
            <ac:spMk id="8" creationId="{25DB9404-1245-DBD1-0A6B-C45569333CB3}"/>
          </ac:spMkLst>
        </pc:spChg>
        <pc:spChg chg="mod">
          <ac:chgData name="Chittaranjan Hens" userId="6fc03958433e8a43" providerId="LiveId" clId="{8FC35386-D2C4-451B-9307-371306956297}" dt="2023-01-06T07:47:53.779" v="1105" actId="2711"/>
          <ac:spMkLst>
            <pc:docMk/>
            <pc:sldMk cId="4124511645" sldId="357"/>
            <ac:spMk id="9" creationId="{D8895241-1711-6415-7787-D51C6F3D9B74}"/>
          </ac:spMkLst>
        </pc:spChg>
        <pc:spChg chg="mod">
          <ac:chgData name="Chittaranjan Hens" userId="6fc03958433e8a43" providerId="LiveId" clId="{8FC35386-D2C4-451B-9307-371306956297}" dt="2023-01-06T07:47:53.779" v="1105" actId="2711"/>
          <ac:spMkLst>
            <pc:docMk/>
            <pc:sldMk cId="4124511645" sldId="357"/>
            <ac:spMk id="10" creationId="{50CAC29A-9A53-9ABF-3062-D92FB73B5014}"/>
          </ac:spMkLst>
        </pc:spChg>
        <pc:spChg chg="mod">
          <ac:chgData name="Chittaranjan Hens" userId="6fc03958433e8a43" providerId="LiveId" clId="{8FC35386-D2C4-451B-9307-371306956297}" dt="2023-01-06T07:47:53.779" v="1105" actId="2711"/>
          <ac:spMkLst>
            <pc:docMk/>
            <pc:sldMk cId="4124511645" sldId="357"/>
            <ac:spMk id="11" creationId="{38E6ABDE-C9C1-E2BA-224B-4BD3108E4F92}"/>
          </ac:spMkLst>
        </pc:spChg>
        <pc:spChg chg="mod">
          <ac:chgData name="Chittaranjan Hens" userId="6fc03958433e8a43" providerId="LiveId" clId="{8FC35386-D2C4-451B-9307-371306956297}" dt="2023-01-06T07:47:53.779" v="1105" actId="2711"/>
          <ac:spMkLst>
            <pc:docMk/>
            <pc:sldMk cId="4124511645" sldId="357"/>
            <ac:spMk id="12" creationId="{32FA9E8B-6833-6C09-C503-4412C841796B}"/>
          </ac:spMkLst>
        </pc:spChg>
        <pc:picChg chg="mod">
          <ac:chgData name="Chittaranjan Hens" userId="6fc03958433e8a43" providerId="LiveId" clId="{8FC35386-D2C4-451B-9307-371306956297}" dt="2023-01-06T07:47:53.779" v="1105" actId="2711"/>
          <ac:picMkLst>
            <pc:docMk/>
            <pc:sldMk cId="4124511645" sldId="357"/>
            <ac:picMk id="4" creationId="{A77CDD2A-AFD3-0864-6D67-957A858D6745}"/>
          </ac:picMkLst>
        </pc:picChg>
        <pc:picChg chg="mod">
          <ac:chgData name="Chittaranjan Hens" userId="6fc03958433e8a43" providerId="LiveId" clId="{8FC35386-D2C4-451B-9307-371306956297}" dt="2023-01-06T07:47:53.779" v="1105" actId="2711"/>
          <ac:picMkLst>
            <pc:docMk/>
            <pc:sldMk cId="4124511645" sldId="357"/>
            <ac:picMk id="6" creationId="{70877C20-EE06-5503-B5F9-AB1965203A90}"/>
          </ac:picMkLst>
        </pc:picChg>
      </pc:sldChg>
      <pc:sldChg chg="addSp modSp add mod">
        <pc:chgData name="Chittaranjan Hens" userId="6fc03958433e8a43" providerId="LiveId" clId="{8FC35386-D2C4-451B-9307-371306956297}" dt="2023-01-15T19:25:05.736" v="2696" actId="1076"/>
        <pc:sldMkLst>
          <pc:docMk/>
          <pc:sldMk cId="556724120" sldId="358"/>
        </pc:sldMkLst>
        <pc:spChg chg="mod">
          <ac:chgData name="Chittaranjan Hens" userId="6fc03958433e8a43" providerId="LiveId" clId="{8FC35386-D2C4-451B-9307-371306956297}" dt="2023-01-06T07:56:15.691" v="1240" actId="1076"/>
          <ac:spMkLst>
            <pc:docMk/>
            <pc:sldMk cId="556724120" sldId="358"/>
            <ac:spMk id="2" creationId="{F7EAC845-DA5C-41F2-8BB3-2A2EA8301693}"/>
          </ac:spMkLst>
        </pc:spChg>
        <pc:spChg chg="add mod">
          <ac:chgData name="Chittaranjan Hens" userId="6fc03958433e8a43" providerId="LiveId" clId="{8FC35386-D2C4-451B-9307-371306956297}" dt="2023-01-06T07:56:18.770" v="1241" actId="1076"/>
          <ac:spMkLst>
            <pc:docMk/>
            <pc:sldMk cId="556724120" sldId="358"/>
            <ac:spMk id="3" creationId="{A935EF63-BC6A-CD20-57EB-5E731D2F5C59}"/>
          </ac:spMkLst>
        </pc:spChg>
        <pc:spChg chg="mod">
          <ac:chgData name="Chittaranjan Hens" userId="6fc03958433e8a43" providerId="LiveId" clId="{8FC35386-D2C4-451B-9307-371306956297}" dt="2023-01-06T07:47:36.683" v="1103" actId="2711"/>
          <ac:spMkLst>
            <pc:docMk/>
            <pc:sldMk cId="556724120" sldId="358"/>
            <ac:spMk id="7" creationId="{31B2941C-7A95-5B03-3803-36E8C977A522}"/>
          </ac:spMkLst>
        </pc:spChg>
        <pc:spChg chg="mod">
          <ac:chgData name="Chittaranjan Hens" userId="6fc03958433e8a43" providerId="LiveId" clId="{8FC35386-D2C4-451B-9307-371306956297}" dt="2023-01-15T19:25:05.736" v="2696" actId="1076"/>
          <ac:spMkLst>
            <pc:docMk/>
            <pc:sldMk cId="556724120" sldId="358"/>
            <ac:spMk id="8" creationId="{25DB9404-1245-DBD1-0A6B-C45569333CB3}"/>
          </ac:spMkLst>
        </pc:spChg>
        <pc:spChg chg="mod">
          <ac:chgData name="Chittaranjan Hens" userId="6fc03958433e8a43" providerId="LiveId" clId="{8FC35386-D2C4-451B-9307-371306956297}" dt="2023-01-06T07:47:44.137" v="1104" actId="2711"/>
          <ac:spMkLst>
            <pc:docMk/>
            <pc:sldMk cId="556724120" sldId="358"/>
            <ac:spMk id="9" creationId="{D8895241-1711-6415-7787-D51C6F3D9B74}"/>
          </ac:spMkLst>
        </pc:spChg>
        <pc:spChg chg="mod">
          <ac:chgData name="Chittaranjan Hens" userId="6fc03958433e8a43" providerId="LiveId" clId="{8FC35386-D2C4-451B-9307-371306956297}" dt="2023-01-06T07:47:36.683" v="1103" actId="2711"/>
          <ac:spMkLst>
            <pc:docMk/>
            <pc:sldMk cId="556724120" sldId="358"/>
            <ac:spMk id="11" creationId="{38E6ABDE-C9C1-E2BA-224B-4BD3108E4F92}"/>
          </ac:spMkLst>
        </pc:spChg>
        <pc:spChg chg="mod">
          <ac:chgData name="Chittaranjan Hens" userId="6fc03958433e8a43" providerId="LiveId" clId="{8FC35386-D2C4-451B-9307-371306956297}" dt="2023-01-06T07:47:36.683" v="1103" actId="2711"/>
          <ac:spMkLst>
            <pc:docMk/>
            <pc:sldMk cId="556724120" sldId="358"/>
            <ac:spMk id="12" creationId="{32FA9E8B-6833-6C09-C503-4412C841796B}"/>
          </ac:spMkLst>
        </pc:spChg>
        <pc:picChg chg="mod">
          <ac:chgData name="Chittaranjan Hens" userId="6fc03958433e8a43" providerId="LiveId" clId="{8FC35386-D2C4-451B-9307-371306956297}" dt="2023-01-06T07:45:31.395" v="1044" actId="1076"/>
          <ac:picMkLst>
            <pc:docMk/>
            <pc:sldMk cId="556724120" sldId="358"/>
            <ac:picMk id="4" creationId="{A77CDD2A-AFD3-0864-6D67-957A858D6745}"/>
          </ac:picMkLst>
        </pc:picChg>
      </pc:sldChg>
      <pc:sldChg chg="addSp delSp modSp add mod modAnim">
        <pc:chgData name="Chittaranjan Hens" userId="6fc03958433e8a43" providerId="LiveId" clId="{8FC35386-D2C4-451B-9307-371306956297}" dt="2023-01-15T20:17:33.634" v="3265" actId="20577"/>
        <pc:sldMkLst>
          <pc:docMk/>
          <pc:sldMk cId="3315069420" sldId="359"/>
        </pc:sldMkLst>
        <pc:spChg chg="add mod">
          <ac:chgData name="Chittaranjan Hens" userId="6fc03958433e8a43" providerId="LiveId" clId="{8FC35386-D2C4-451B-9307-371306956297}" dt="2023-01-14T19:49:12.560" v="1953" actId="20577"/>
          <ac:spMkLst>
            <pc:docMk/>
            <pc:sldMk cId="3315069420" sldId="359"/>
            <ac:spMk id="2" creationId="{4B148BB1-DC18-C49E-752C-EF385821E0A0}"/>
          </ac:spMkLst>
        </pc:spChg>
        <pc:spChg chg="add mod">
          <ac:chgData name="Chittaranjan Hens" userId="6fc03958433e8a43" providerId="LiveId" clId="{8FC35386-D2C4-451B-9307-371306956297}" dt="2023-01-14T19:50:21.996" v="2004" actId="20577"/>
          <ac:spMkLst>
            <pc:docMk/>
            <pc:sldMk cId="3315069420" sldId="359"/>
            <ac:spMk id="3" creationId="{51D006F3-3EBE-2304-22E9-85341026A74A}"/>
          </ac:spMkLst>
        </pc:spChg>
        <pc:spChg chg="del">
          <ac:chgData name="Chittaranjan Hens" userId="6fc03958433e8a43" providerId="LiveId" clId="{8FC35386-D2C4-451B-9307-371306956297}" dt="2023-01-06T07:46:16.399" v="1050" actId="478"/>
          <ac:spMkLst>
            <pc:docMk/>
            <pc:sldMk cId="3315069420" sldId="359"/>
            <ac:spMk id="5" creationId="{9C96F9D1-BBDB-B6FA-9FB2-3107482107E7}"/>
          </ac:spMkLst>
        </pc:spChg>
        <pc:spChg chg="add mod">
          <ac:chgData name="Chittaranjan Hens" userId="6fc03958433e8a43" providerId="LiveId" clId="{8FC35386-D2C4-451B-9307-371306956297}" dt="2023-01-06T07:46:31.513" v="1056" actId="14100"/>
          <ac:spMkLst>
            <pc:docMk/>
            <pc:sldMk cId="3315069420" sldId="359"/>
            <ac:spMk id="7" creationId="{2A8832DD-FD54-1E1D-586A-E8F19F48755F}"/>
          </ac:spMkLst>
        </pc:spChg>
        <pc:spChg chg="del">
          <ac:chgData name="Chittaranjan Hens" userId="6fc03958433e8a43" providerId="LiveId" clId="{8FC35386-D2C4-451B-9307-371306956297}" dt="2023-01-06T07:46:13.473" v="1048" actId="478"/>
          <ac:spMkLst>
            <pc:docMk/>
            <pc:sldMk cId="3315069420" sldId="359"/>
            <ac:spMk id="9" creationId="{D8895241-1711-6415-7787-D51C6F3D9B74}"/>
          </ac:spMkLst>
        </pc:spChg>
        <pc:spChg chg="add mod">
          <ac:chgData name="Chittaranjan Hens" userId="6fc03958433e8a43" providerId="LiveId" clId="{8FC35386-D2C4-451B-9307-371306956297}" dt="2023-01-06T07:56:34.981" v="1243" actId="207"/>
          <ac:spMkLst>
            <pc:docMk/>
            <pc:sldMk cId="3315069420" sldId="359"/>
            <ac:spMk id="10" creationId="{13519538-2F71-074D-AAD0-167138838015}"/>
          </ac:spMkLst>
        </pc:spChg>
        <pc:spChg chg="add mod">
          <ac:chgData name="Chittaranjan Hens" userId="6fc03958433e8a43" providerId="LiveId" clId="{8FC35386-D2C4-451B-9307-371306956297}" dt="2023-01-15T20:17:33.634" v="3265" actId="20577"/>
          <ac:spMkLst>
            <pc:docMk/>
            <pc:sldMk cId="3315069420" sldId="359"/>
            <ac:spMk id="11" creationId="{01F666E0-5609-2CF7-9893-E8BE82773328}"/>
          </ac:spMkLst>
        </pc:spChg>
        <pc:picChg chg="del">
          <ac:chgData name="Chittaranjan Hens" userId="6fc03958433e8a43" providerId="LiveId" clId="{8FC35386-D2C4-451B-9307-371306956297}" dt="2023-01-06T07:46:14.604" v="1049" actId="478"/>
          <ac:picMkLst>
            <pc:docMk/>
            <pc:sldMk cId="3315069420" sldId="359"/>
            <ac:picMk id="3" creationId="{A3109A05-B10E-4269-B025-91F2DD69F37B}"/>
          </ac:picMkLst>
        </pc:picChg>
        <pc:picChg chg="mod">
          <ac:chgData name="Chittaranjan Hens" userId="6fc03958433e8a43" providerId="LiveId" clId="{8FC35386-D2C4-451B-9307-371306956297}" dt="2023-01-14T19:45:07.653" v="1873" actId="1076"/>
          <ac:picMkLst>
            <pc:docMk/>
            <pc:sldMk cId="3315069420" sldId="359"/>
            <ac:picMk id="4" creationId="{A77CDD2A-AFD3-0864-6D67-957A858D6745}"/>
          </ac:picMkLst>
        </pc:picChg>
        <pc:picChg chg="del">
          <ac:chgData name="Chittaranjan Hens" userId="6fc03958433e8a43" providerId="LiveId" clId="{8FC35386-D2C4-451B-9307-371306956297}" dt="2023-01-06T07:46:11.494" v="1047" actId="478"/>
          <ac:picMkLst>
            <pc:docMk/>
            <pc:sldMk cId="3315069420" sldId="359"/>
            <ac:picMk id="6" creationId="{70877C20-EE06-5503-B5F9-AB1965203A90}"/>
          </ac:picMkLst>
        </pc:picChg>
        <pc:picChg chg="add mod">
          <ac:chgData name="Chittaranjan Hens" userId="6fc03958433e8a43" providerId="LiveId" clId="{8FC35386-D2C4-451B-9307-371306956297}" dt="2023-01-14T19:55:05.789" v="2116" actId="1076"/>
          <ac:picMkLst>
            <pc:docMk/>
            <pc:sldMk cId="3315069420" sldId="359"/>
            <ac:picMk id="6" creationId="{930E0847-C390-2D6B-4294-FDA12484D2BD}"/>
          </ac:picMkLst>
        </pc:picChg>
      </pc:sldChg>
      <pc:sldChg chg="addSp modSp add del mod">
        <pc:chgData name="Chittaranjan Hens" userId="6fc03958433e8a43" providerId="LiveId" clId="{8FC35386-D2C4-451B-9307-371306956297}" dt="2023-01-06T07:56:51.713" v="1245" actId="47"/>
        <pc:sldMkLst>
          <pc:docMk/>
          <pc:sldMk cId="549701318" sldId="360"/>
        </pc:sldMkLst>
        <pc:spChg chg="mod">
          <ac:chgData name="Chittaranjan Hens" userId="6fc03958433e8a43" providerId="LiveId" clId="{8FC35386-D2C4-451B-9307-371306956297}" dt="2023-01-06T07:56:42.646" v="1244" actId="14100"/>
          <ac:spMkLst>
            <pc:docMk/>
            <pc:sldMk cId="549701318" sldId="360"/>
            <ac:spMk id="11" creationId="{01F666E0-5609-2CF7-9893-E8BE82773328}"/>
          </ac:spMkLst>
        </pc:spChg>
        <pc:picChg chg="add mod">
          <ac:chgData name="Chittaranjan Hens" userId="6fc03958433e8a43" providerId="LiveId" clId="{8FC35386-D2C4-451B-9307-371306956297}" dt="2023-01-06T07:52:10.532" v="1160" actId="14100"/>
          <ac:picMkLst>
            <pc:docMk/>
            <pc:sldMk cId="549701318" sldId="360"/>
            <ac:picMk id="3" creationId="{D850460A-A62F-3D61-9090-71713543C8BF}"/>
          </ac:picMkLst>
        </pc:picChg>
        <pc:picChg chg="mod">
          <ac:chgData name="Chittaranjan Hens" userId="6fc03958433e8a43" providerId="LiveId" clId="{8FC35386-D2C4-451B-9307-371306956297}" dt="2023-01-06T07:52:05.912" v="1158" actId="1076"/>
          <ac:picMkLst>
            <pc:docMk/>
            <pc:sldMk cId="549701318" sldId="360"/>
            <ac:picMk id="4" creationId="{A77CDD2A-AFD3-0864-6D67-957A858D6745}"/>
          </ac:picMkLst>
        </pc:picChg>
      </pc:sldChg>
      <pc:sldChg chg="addSp delSp modSp add mod">
        <pc:chgData name="Chittaranjan Hens" userId="6fc03958433e8a43" providerId="LiveId" clId="{8FC35386-D2C4-451B-9307-371306956297}" dt="2023-01-06T07:56:59.802" v="1247" actId="478"/>
        <pc:sldMkLst>
          <pc:docMk/>
          <pc:sldMk cId="1358715392" sldId="361"/>
        </pc:sldMkLst>
        <pc:picChg chg="mod">
          <ac:chgData name="Chittaranjan Hens" userId="6fc03958433e8a43" providerId="LiveId" clId="{8FC35386-D2C4-451B-9307-371306956297}" dt="2023-01-06T07:52:49.949" v="1171" actId="14100"/>
          <ac:picMkLst>
            <pc:docMk/>
            <pc:sldMk cId="1358715392" sldId="361"/>
            <ac:picMk id="3" creationId="{D850460A-A62F-3D61-9090-71713543C8BF}"/>
          </ac:picMkLst>
        </pc:picChg>
        <pc:picChg chg="add del mod">
          <ac:chgData name="Chittaranjan Hens" userId="6fc03958433e8a43" providerId="LiveId" clId="{8FC35386-D2C4-451B-9307-371306956297}" dt="2023-01-06T07:56:59.802" v="1247" actId="478"/>
          <ac:picMkLst>
            <pc:docMk/>
            <pc:sldMk cId="1358715392" sldId="361"/>
            <ac:picMk id="5" creationId="{2BBA2365-AA09-5E15-BCAD-24AA856078E9}"/>
          </ac:picMkLst>
        </pc:picChg>
      </pc:sldChg>
      <pc:sldChg chg="add del">
        <pc:chgData name="Chittaranjan Hens" userId="6fc03958433e8a43" providerId="LiveId" clId="{8FC35386-D2C4-451B-9307-371306956297}" dt="2023-01-06T07:57:18.768" v="1248" actId="47"/>
        <pc:sldMkLst>
          <pc:docMk/>
          <pc:sldMk cId="1420755588" sldId="362"/>
        </pc:sldMkLst>
      </pc:sldChg>
      <pc:sldChg chg="addSp delSp modSp add mod">
        <pc:chgData name="Chittaranjan Hens" userId="6fc03958433e8a43" providerId="LiveId" clId="{8FC35386-D2C4-451B-9307-371306956297}" dt="2023-01-19T03:40:44.385" v="3617" actId="1076"/>
        <pc:sldMkLst>
          <pc:docMk/>
          <pc:sldMk cId="370908212" sldId="363"/>
        </pc:sldMkLst>
        <pc:spChg chg="mod">
          <ac:chgData name="Chittaranjan Hens" userId="6fc03958433e8a43" providerId="LiveId" clId="{8FC35386-D2C4-451B-9307-371306956297}" dt="2023-01-06T07:53:39.089" v="1178" actId="1076"/>
          <ac:spMkLst>
            <pc:docMk/>
            <pc:sldMk cId="370908212" sldId="363"/>
            <ac:spMk id="7" creationId="{2A8832DD-FD54-1E1D-586A-E8F19F48755F}"/>
          </ac:spMkLst>
        </pc:spChg>
        <pc:spChg chg="mod">
          <ac:chgData name="Chittaranjan Hens" userId="6fc03958433e8a43" providerId="LiveId" clId="{8FC35386-D2C4-451B-9307-371306956297}" dt="2023-01-06T07:53:39.089" v="1178" actId="1076"/>
          <ac:spMkLst>
            <pc:docMk/>
            <pc:sldMk cId="370908212" sldId="363"/>
            <ac:spMk id="10" creationId="{13519538-2F71-074D-AAD0-167138838015}"/>
          </ac:spMkLst>
        </pc:spChg>
        <pc:spChg chg="mod">
          <ac:chgData name="Chittaranjan Hens" userId="6fc03958433e8a43" providerId="LiveId" clId="{8FC35386-D2C4-451B-9307-371306956297}" dt="2023-01-06T07:53:39.089" v="1178" actId="1076"/>
          <ac:spMkLst>
            <pc:docMk/>
            <pc:sldMk cId="370908212" sldId="363"/>
            <ac:spMk id="11" creationId="{01F666E0-5609-2CF7-9893-E8BE82773328}"/>
          </ac:spMkLst>
        </pc:spChg>
        <pc:picChg chg="mod">
          <ac:chgData name="Chittaranjan Hens" userId="6fc03958433e8a43" providerId="LiveId" clId="{8FC35386-D2C4-451B-9307-371306956297}" dt="2023-01-06T07:53:39.089" v="1178" actId="1076"/>
          <ac:picMkLst>
            <pc:docMk/>
            <pc:sldMk cId="370908212" sldId="363"/>
            <ac:picMk id="3" creationId="{D850460A-A62F-3D61-9090-71713543C8BF}"/>
          </ac:picMkLst>
        </pc:picChg>
        <pc:picChg chg="del mod">
          <ac:chgData name="Chittaranjan Hens" userId="6fc03958433e8a43" providerId="LiveId" clId="{8FC35386-D2C4-451B-9307-371306956297}" dt="2023-01-19T03:40:42.077" v="3616" actId="478"/>
          <ac:picMkLst>
            <pc:docMk/>
            <pc:sldMk cId="370908212" sldId="363"/>
            <ac:picMk id="5" creationId="{2BBA2365-AA09-5E15-BCAD-24AA856078E9}"/>
          </ac:picMkLst>
        </pc:picChg>
        <pc:picChg chg="add mod">
          <ac:chgData name="Chittaranjan Hens" userId="6fc03958433e8a43" providerId="LiveId" clId="{8FC35386-D2C4-451B-9307-371306956297}" dt="2023-01-19T03:40:44.385" v="3617" actId="1076"/>
          <ac:picMkLst>
            <pc:docMk/>
            <pc:sldMk cId="370908212" sldId="363"/>
            <ac:picMk id="6" creationId="{D1C8E00B-3139-043E-7745-5AF38B61E28F}"/>
          </ac:picMkLst>
        </pc:picChg>
      </pc:sldChg>
      <pc:sldChg chg="addSp delSp modSp add mod">
        <pc:chgData name="Chittaranjan Hens" userId="6fc03958433e8a43" providerId="LiveId" clId="{8FC35386-D2C4-451B-9307-371306956297}" dt="2023-01-19T03:49:41.392" v="3618" actId="20577"/>
        <pc:sldMkLst>
          <pc:docMk/>
          <pc:sldMk cId="331812590" sldId="364"/>
        </pc:sldMkLst>
        <pc:spChg chg="del">
          <ac:chgData name="Chittaranjan Hens" userId="6fc03958433e8a43" providerId="LiveId" clId="{8FC35386-D2C4-451B-9307-371306956297}" dt="2023-01-06T07:54:37.216" v="1189" actId="478"/>
          <ac:spMkLst>
            <pc:docMk/>
            <pc:sldMk cId="331812590" sldId="364"/>
            <ac:spMk id="7" creationId="{2A8832DD-FD54-1E1D-586A-E8F19F48755F}"/>
          </ac:spMkLst>
        </pc:spChg>
        <pc:spChg chg="mod">
          <ac:chgData name="Chittaranjan Hens" userId="6fc03958433e8a43" providerId="LiveId" clId="{8FC35386-D2C4-451B-9307-371306956297}" dt="2023-01-06T07:55:08.916" v="1213"/>
          <ac:spMkLst>
            <pc:docMk/>
            <pc:sldMk cId="331812590" sldId="364"/>
            <ac:spMk id="8" creationId="{25DB9404-1245-DBD1-0A6B-C45569333CB3}"/>
          </ac:spMkLst>
        </pc:spChg>
        <pc:spChg chg="add mod">
          <ac:chgData name="Chittaranjan Hens" userId="6fc03958433e8a43" providerId="LiveId" clId="{8FC35386-D2C4-451B-9307-371306956297}" dt="2023-01-06T08:03:46.050" v="1274" actId="14100"/>
          <ac:spMkLst>
            <pc:docMk/>
            <pc:sldMk cId="331812590" sldId="364"/>
            <ac:spMk id="9" creationId="{B43C4A6F-3ECA-6EB6-CBFA-14DF5F9E445F}"/>
          </ac:spMkLst>
        </pc:spChg>
        <pc:spChg chg="del">
          <ac:chgData name="Chittaranjan Hens" userId="6fc03958433e8a43" providerId="LiveId" clId="{8FC35386-D2C4-451B-9307-371306956297}" dt="2023-01-06T07:54:31.267" v="1188" actId="478"/>
          <ac:spMkLst>
            <pc:docMk/>
            <pc:sldMk cId="331812590" sldId="364"/>
            <ac:spMk id="10" creationId="{13519538-2F71-074D-AAD0-167138838015}"/>
          </ac:spMkLst>
        </pc:spChg>
        <pc:spChg chg="add del">
          <ac:chgData name="Chittaranjan Hens" userId="6fc03958433e8a43" providerId="LiveId" clId="{8FC35386-D2C4-451B-9307-371306956297}" dt="2023-01-06T07:54:29.521" v="1187" actId="478"/>
          <ac:spMkLst>
            <pc:docMk/>
            <pc:sldMk cId="331812590" sldId="364"/>
            <ac:spMk id="11" creationId="{01F666E0-5609-2CF7-9893-E8BE82773328}"/>
          </ac:spMkLst>
        </pc:spChg>
        <pc:spChg chg="add mod">
          <ac:chgData name="Chittaranjan Hens" userId="6fc03958433e8a43" providerId="LiveId" clId="{8FC35386-D2C4-451B-9307-371306956297}" dt="2023-01-19T03:49:41.392" v="3618" actId="20577"/>
          <ac:spMkLst>
            <pc:docMk/>
            <pc:sldMk cId="331812590" sldId="364"/>
            <ac:spMk id="15" creationId="{B1D111AE-BAD4-DCE3-B6C8-6A6EE7669BB5}"/>
          </ac:spMkLst>
        </pc:spChg>
        <pc:picChg chg="add del">
          <ac:chgData name="Chittaranjan Hens" userId="6fc03958433e8a43" providerId="LiveId" clId="{8FC35386-D2C4-451B-9307-371306956297}" dt="2023-01-06T07:54:27.759" v="1186" actId="478"/>
          <ac:picMkLst>
            <pc:docMk/>
            <pc:sldMk cId="331812590" sldId="364"/>
            <ac:picMk id="3" creationId="{D850460A-A62F-3D61-9090-71713543C8BF}"/>
          </ac:picMkLst>
        </pc:picChg>
        <pc:picChg chg="add del mod">
          <ac:chgData name="Chittaranjan Hens" userId="6fc03958433e8a43" providerId="LiveId" clId="{8FC35386-D2C4-451B-9307-371306956297}" dt="2023-01-06T08:03:27.287" v="1272" actId="1076"/>
          <ac:picMkLst>
            <pc:docMk/>
            <pc:sldMk cId="331812590" sldId="364"/>
            <ac:picMk id="4" creationId="{A77CDD2A-AFD3-0864-6D67-957A858D6745}"/>
          </ac:picMkLst>
        </pc:picChg>
        <pc:picChg chg="add del">
          <ac:chgData name="Chittaranjan Hens" userId="6fc03958433e8a43" providerId="LiveId" clId="{8FC35386-D2C4-451B-9307-371306956297}" dt="2023-01-06T07:54:27.759" v="1186" actId="478"/>
          <ac:picMkLst>
            <pc:docMk/>
            <pc:sldMk cId="331812590" sldId="364"/>
            <ac:picMk id="5" creationId="{2BBA2365-AA09-5E15-BCAD-24AA856078E9}"/>
          </ac:picMkLst>
        </pc:picChg>
        <pc:picChg chg="add del">
          <ac:chgData name="Chittaranjan Hens" userId="6fc03958433e8a43" providerId="LiveId" clId="{8FC35386-D2C4-451B-9307-371306956297}" dt="2023-01-06T07:54:27.759" v="1186" actId="478"/>
          <ac:picMkLst>
            <pc:docMk/>
            <pc:sldMk cId="331812590" sldId="364"/>
            <ac:picMk id="6" creationId="{D1C8E00B-3139-043E-7745-5AF38B61E28F}"/>
          </ac:picMkLst>
        </pc:picChg>
        <pc:picChg chg="add mod">
          <ac:chgData name="Chittaranjan Hens" userId="6fc03958433e8a43" providerId="LiveId" clId="{8FC35386-D2C4-451B-9307-371306956297}" dt="2023-01-06T08:03:30.755" v="1273" actId="1076"/>
          <ac:picMkLst>
            <pc:docMk/>
            <pc:sldMk cId="331812590" sldId="364"/>
            <ac:picMk id="13" creationId="{D25DE894-BA2B-E5E7-B4A2-5C7643C9E8E2}"/>
          </ac:picMkLst>
        </pc:picChg>
      </pc:sldChg>
      <pc:sldChg chg="delSp add mod">
        <pc:chgData name="Chittaranjan Hens" userId="6fc03958433e8a43" providerId="LiveId" clId="{8FC35386-D2C4-451B-9307-371306956297}" dt="2023-01-19T03:40:38.844" v="3615" actId="478"/>
        <pc:sldMkLst>
          <pc:docMk/>
          <pc:sldMk cId="4076806446" sldId="365"/>
        </pc:sldMkLst>
        <pc:picChg chg="del">
          <ac:chgData name="Chittaranjan Hens" userId="6fc03958433e8a43" providerId="LiveId" clId="{8FC35386-D2C4-451B-9307-371306956297}" dt="2023-01-19T03:40:38.844" v="3615" actId="478"/>
          <ac:picMkLst>
            <pc:docMk/>
            <pc:sldMk cId="4076806446" sldId="365"/>
            <ac:picMk id="5" creationId="{2BBA2365-AA09-5E15-BCAD-24AA856078E9}"/>
          </ac:picMkLst>
        </pc:picChg>
      </pc:sldChg>
      <pc:sldChg chg="addSp modSp add mod">
        <pc:chgData name="Chittaranjan Hens" userId="6fc03958433e8a43" providerId="LiveId" clId="{8FC35386-D2C4-451B-9307-371306956297}" dt="2023-01-06T08:00:09.177" v="1260" actId="14100"/>
        <pc:sldMkLst>
          <pc:docMk/>
          <pc:sldMk cId="3595911580" sldId="366"/>
        </pc:sldMkLst>
        <pc:picChg chg="add mod">
          <ac:chgData name="Chittaranjan Hens" userId="6fc03958433e8a43" providerId="LiveId" clId="{8FC35386-D2C4-451B-9307-371306956297}" dt="2023-01-06T08:00:09.177" v="1260" actId="14100"/>
          <ac:picMkLst>
            <pc:docMk/>
            <pc:sldMk cId="3595911580" sldId="366"/>
            <ac:picMk id="3" creationId="{59ABE35D-F46F-8C29-016B-2398C859C948}"/>
          </ac:picMkLst>
        </pc:picChg>
      </pc:sldChg>
      <pc:sldChg chg="addSp modSp add mod">
        <pc:chgData name="Chittaranjan Hens" userId="6fc03958433e8a43" providerId="LiveId" clId="{8FC35386-D2C4-451B-9307-371306956297}" dt="2023-01-06T08:03:15.425" v="1269" actId="1076"/>
        <pc:sldMkLst>
          <pc:docMk/>
          <pc:sldMk cId="3237885623" sldId="367"/>
        </pc:sldMkLst>
        <pc:picChg chg="add mod">
          <ac:chgData name="Chittaranjan Hens" userId="6fc03958433e8a43" providerId="LiveId" clId="{8FC35386-D2C4-451B-9307-371306956297}" dt="2023-01-06T08:03:15.425" v="1269" actId="1076"/>
          <ac:picMkLst>
            <pc:docMk/>
            <pc:sldMk cId="3237885623" sldId="367"/>
            <ac:picMk id="5" creationId="{76D10AD4-FBB4-F4A7-7C6F-F1DC0650B9F2}"/>
          </ac:picMkLst>
        </pc:picChg>
      </pc:sldChg>
      <pc:sldChg chg="addSp delSp modSp add mod">
        <pc:chgData name="Chittaranjan Hens" userId="6fc03958433e8a43" providerId="LiveId" clId="{8FC35386-D2C4-451B-9307-371306956297}" dt="2023-01-06T08:12:18.835" v="1598" actId="207"/>
        <pc:sldMkLst>
          <pc:docMk/>
          <pc:sldMk cId="149599313" sldId="368"/>
        </pc:sldMkLst>
        <pc:spChg chg="add mod">
          <ac:chgData name="Chittaranjan Hens" userId="6fc03958433e8a43" providerId="LiveId" clId="{8FC35386-D2C4-451B-9307-371306956297}" dt="2023-01-06T08:11:23.482" v="1548" actId="2711"/>
          <ac:spMkLst>
            <pc:docMk/>
            <pc:sldMk cId="149599313" sldId="368"/>
            <ac:spMk id="2" creationId="{01A6A313-ECF1-19B5-59C7-DDAA60D186C7}"/>
          </ac:spMkLst>
        </pc:spChg>
        <pc:spChg chg="add mod">
          <ac:chgData name="Chittaranjan Hens" userId="6fc03958433e8a43" providerId="LiveId" clId="{8FC35386-D2C4-451B-9307-371306956297}" dt="2023-01-06T08:12:18.835" v="1598" actId="207"/>
          <ac:spMkLst>
            <pc:docMk/>
            <pc:sldMk cId="149599313" sldId="368"/>
            <ac:spMk id="6" creationId="{286D1CF7-9C25-01F2-A4A4-FFF8B21AE647}"/>
          </ac:spMkLst>
        </pc:spChg>
        <pc:spChg chg="mod">
          <ac:chgData name="Chittaranjan Hens" userId="6fc03958433e8a43" providerId="LiveId" clId="{8FC35386-D2C4-451B-9307-371306956297}" dt="2023-01-06T08:08:19.114" v="1426" actId="20577"/>
          <ac:spMkLst>
            <pc:docMk/>
            <pc:sldMk cId="149599313" sldId="368"/>
            <ac:spMk id="8" creationId="{25DB9404-1245-DBD1-0A6B-C45569333CB3}"/>
          </ac:spMkLst>
        </pc:spChg>
        <pc:spChg chg="del mod">
          <ac:chgData name="Chittaranjan Hens" userId="6fc03958433e8a43" providerId="LiveId" clId="{8FC35386-D2C4-451B-9307-371306956297}" dt="2023-01-06T08:08:06.904" v="1398" actId="478"/>
          <ac:spMkLst>
            <pc:docMk/>
            <pc:sldMk cId="149599313" sldId="368"/>
            <ac:spMk id="9" creationId="{B43C4A6F-3ECA-6EB6-CBFA-14DF5F9E445F}"/>
          </ac:spMkLst>
        </pc:spChg>
        <pc:picChg chg="del mod">
          <ac:chgData name="Chittaranjan Hens" userId="6fc03958433e8a43" providerId="LiveId" clId="{8FC35386-D2C4-451B-9307-371306956297}" dt="2023-01-06T08:08:06.904" v="1398" actId="478"/>
          <ac:picMkLst>
            <pc:docMk/>
            <pc:sldMk cId="149599313" sldId="368"/>
            <ac:picMk id="3" creationId="{59ABE35D-F46F-8C29-016B-2398C859C948}"/>
          </ac:picMkLst>
        </pc:picChg>
        <pc:picChg chg="del mod">
          <ac:chgData name="Chittaranjan Hens" userId="6fc03958433e8a43" providerId="LiveId" clId="{8FC35386-D2C4-451B-9307-371306956297}" dt="2023-01-06T08:08:06.904" v="1398" actId="478"/>
          <ac:picMkLst>
            <pc:docMk/>
            <pc:sldMk cId="149599313" sldId="368"/>
            <ac:picMk id="5" creationId="{76D10AD4-FBB4-F4A7-7C6F-F1DC0650B9F2}"/>
          </ac:picMkLst>
        </pc:picChg>
        <pc:picChg chg="del mod">
          <ac:chgData name="Chittaranjan Hens" userId="6fc03958433e8a43" providerId="LiveId" clId="{8FC35386-D2C4-451B-9307-371306956297}" dt="2023-01-06T08:08:06.904" v="1398" actId="478"/>
          <ac:picMkLst>
            <pc:docMk/>
            <pc:sldMk cId="149599313" sldId="368"/>
            <ac:picMk id="13" creationId="{D25DE894-BA2B-E5E7-B4A2-5C7643C9E8E2}"/>
          </ac:picMkLst>
        </pc:picChg>
      </pc:sldChg>
      <pc:sldChg chg="add del">
        <pc:chgData name="Chittaranjan Hens" userId="6fc03958433e8a43" providerId="LiveId" clId="{8FC35386-D2C4-451B-9307-371306956297}" dt="2023-01-06T08:03:07.716" v="1268" actId="47"/>
        <pc:sldMkLst>
          <pc:docMk/>
          <pc:sldMk cId="4133219013" sldId="368"/>
        </pc:sldMkLst>
      </pc:sldChg>
      <pc:sldChg chg="addSp modSp add mod">
        <pc:chgData name="Chittaranjan Hens" userId="6fc03958433e8a43" providerId="LiveId" clId="{8FC35386-D2C4-451B-9307-371306956297}" dt="2023-01-06T08:13:10.424" v="1647" actId="1076"/>
        <pc:sldMkLst>
          <pc:docMk/>
          <pc:sldMk cId="777414581" sldId="369"/>
        </pc:sldMkLst>
        <pc:spChg chg="add mod">
          <ac:chgData name="Chittaranjan Hens" userId="6fc03958433e8a43" providerId="LiveId" clId="{8FC35386-D2C4-451B-9307-371306956297}" dt="2023-01-06T08:13:10.424" v="1647" actId="1076"/>
          <ac:spMkLst>
            <pc:docMk/>
            <pc:sldMk cId="777414581" sldId="369"/>
            <ac:spMk id="3" creationId="{0FBED422-4CBD-D3FB-DC0D-DED5EFB737CF}"/>
          </ac:spMkLst>
        </pc:spChg>
      </pc:sldChg>
      <pc:sldChg chg="addSp modSp add mod">
        <pc:chgData name="Chittaranjan Hens" userId="6fc03958433e8a43" providerId="LiveId" clId="{8FC35386-D2C4-451B-9307-371306956297}" dt="2023-01-15T20:20:41.879" v="3339" actId="1035"/>
        <pc:sldMkLst>
          <pc:docMk/>
          <pc:sldMk cId="909825114" sldId="370"/>
        </pc:sldMkLst>
        <pc:spChg chg="mod">
          <ac:chgData name="Chittaranjan Hens" userId="6fc03958433e8a43" providerId="LiveId" clId="{8FC35386-D2C4-451B-9307-371306956297}" dt="2023-01-06T08:13:37.456" v="1654" actId="1076"/>
          <ac:spMkLst>
            <pc:docMk/>
            <pc:sldMk cId="909825114" sldId="370"/>
            <ac:spMk id="3" creationId="{0FBED422-4CBD-D3FB-DC0D-DED5EFB737CF}"/>
          </ac:spMkLst>
        </pc:spChg>
        <pc:spChg chg="mod">
          <ac:chgData name="Chittaranjan Hens" userId="6fc03958433e8a43" providerId="LiveId" clId="{8FC35386-D2C4-451B-9307-371306956297}" dt="2023-01-06T08:13:44.075" v="1658" actId="1076"/>
          <ac:spMkLst>
            <pc:docMk/>
            <pc:sldMk cId="909825114" sldId="370"/>
            <ac:spMk id="6" creationId="{286D1CF7-9C25-01F2-A4A4-FFF8B21AE647}"/>
          </ac:spMkLst>
        </pc:spChg>
        <pc:spChg chg="mod">
          <ac:chgData name="Chittaranjan Hens" userId="6fc03958433e8a43" providerId="LiveId" clId="{8FC35386-D2C4-451B-9307-371306956297}" dt="2023-01-15T20:20:41.879" v="3339" actId="1035"/>
          <ac:spMkLst>
            <pc:docMk/>
            <pc:sldMk cId="909825114" sldId="370"/>
            <ac:spMk id="8" creationId="{25DB9404-1245-DBD1-0A6B-C45569333CB3}"/>
          </ac:spMkLst>
        </pc:spChg>
        <pc:picChg chg="mod">
          <ac:chgData name="Chittaranjan Hens" userId="6fc03958433e8a43" providerId="LiveId" clId="{8FC35386-D2C4-451B-9307-371306956297}" dt="2023-01-06T08:13:41.763" v="1657" actId="1076"/>
          <ac:picMkLst>
            <pc:docMk/>
            <pc:sldMk cId="909825114" sldId="370"/>
            <ac:picMk id="4" creationId="{A77CDD2A-AFD3-0864-6D67-957A858D6745}"/>
          </ac:picMkLst>
        </pc:picChg>
        <pc:picChg chg="add mod">
          <ac:chgData name="Chittaranjan Hens" userId="6fc03958433e8a43" providerId="LiveId" clId="{8FC35386-D2C4-451B-9307-371306956297}" dt="2023-01-06T08:13:39.350" v="1655" actId="1076"/>
          <ac:picMkLst>
            <pc:docMk/>
            <pc:sldMk cId="909825114" sldId="370"/>
            <ac:picMk id="7" creationId="{9EA8ACB0-5F40-7190-8629-AD4B62220356}"/>
          </ac:picMkLst>
        </pc:picChg>
      </pc:sldChg>
      <pc:sldChg chg="addSp modSp add mod">
        <pc:chgData name="Chittaranjan Hens" userId="6fc03958433e8a43" providerId="LiveId" clId="{8FC35386-D2C4-451B-9307-371306956297}" dt="2023-01-06T08:14:07.872" v="1663" actId="14100"/>
        <pc:sldMkLst>
          <pc:docMk/>
          <pc:sldMk cId="2186899752" sldId="371"/>
        </pc:sldMkLst>
        <pc:picChg chg="add mod">
          <ac:chgData name="Chittaranjan Hens" userId="6fc03958433e8a43" providerId="LiveId" clId="{8FC35386-D2C4-451B-9307-371306956297}" dt="2023-01-06T08:14:07.872" v="1663" actId="14100"/>
          <ac:picMkLst>
            <pc:docMk/>
            <pc:sldMk cId="2186899752" sldId="371"/>
            <ac:picMk id="9" creationId="{5DB1F541-5DEA-B018-AD24-EBC86BCCDF48}"/>
          </ac:picMkLst>
        </pc:picChg>
      </pc:sldChg>
      <pc:sldChg chg="addSp modSp add mod">
        <pc:chgData name="Chittaranjan Hens" userId="6fc03958433e8a43" providerId="LiveId" clId="{8FC35386-D2C4-451B-9307-371306956297}" dt="2023-01-06T08:14:56.181" v="1672" actId="1076"/>
        <pc:sldMkLst>
          <pc:docMk/>
          <pc:sldMk cId="1433234475" sldId="372"/>
        </pc:sldMkLst>
        <pc:picChg chg="mod">
          <ac:chgData name="Chittaranjan Hens" userId="6fc03958433e8a43" providerId="LiveId" clId="{8FC35386-D2C4-451B-9307-371306956297}" dt="2023-01-06T08:14:43.839" v="1665" actId="1076"/>
          <ac:picMkLst>
            <pc:docMk/>
            <pc:sldMk cId="1433234475" sldId="372"/>
            <ac:picMk id="9" creationId="{5DB1F541-5DEA-B018-AD24-EBC86BCCDF48}"/>
          </ac:picMkLst>
        </pc:picChg>
        <pc:picChg chg="add mod">
          <ac:chgData name="Chittaranjan Hens" userId="6fc03958433e8a43" providerId="LiveId" clId="{8FC35386-D2C4-451B-9307-371306956297}" dt="2023-01-06T08:14:56.181" v="1672" actId="1076"/>
          <ac:picMkLst>
            <pc:docMk/>
            <pc:sldMk cId="1433234475" sldId="372"/>
            <ac:picMk id="10" creationId="{DACB9DDD-ADB2-D15C-FF52-31123190698B}"/>
          </ac:picMkLst>
        </pc:picChg>
      </pc:sldChg>
      <pc:sldChg chg="addSp delSp modSp add mod">
        <pc:chgData name="Chittaranjan Hens" userId="6fc03958433e8a43" providerId="LiveId" clId="{8FC35386-D2C4-451B-9307-371306956297}" dt="2023-01-09T18:33:43.713" v="1722" actId="113"/>
        <pc:sldMkLst>
          <pc:docMk/>
          <pc:sldMk cId="1317176657" sldId="373"/>
        </pc:sldMkLst>
        <pc:spChg chg="del">
          <ac:chgData name="Chittaranjan Hens" userId="6fc03958433e8a43" providerId="LiveId" clId="{8FC35386-D2C4-451B-9307-371306956297}" dt="2023-01-06T08:15:09.122" v="1674" actId="478"/>
          <ac:spMkLst>
            <pc:docMk/>
            <pc:sldMk cId="1317176657" sldId="373"/>
            <ac:spMk id="2" creationId="{01A6A313-ECF1-19B5-59C7-DDAA60D186C7}"/>
          </ac:spMkLst>
        </pc:spChg>
        <pc:spChg chg="del">
          <ac:chgData name="Chittaranjan Hens" userId="6fc03958433e8a43" providerId="LiveId" clId="{8FC35386-D2C4-451B-9307-371306956297}" dt="2023-01-06T08:15:09.122" v="1674" actId="478"/>
          <ac:spMkLst>
            <pc:docMk/>
            <pc:sldMk cId="1317176657" sldId="373"/>
            <ac:spMk id="3" creationId="{0FBED422-4CBD-D3FB-DC0D-DED5EFB737CF}"/>
          </ac:spMkLst>
        </pc:spChg>
        <pc:spChg chg="del">
          <ac:chgData name="Chittaranjan Hens" userId="6fc03958433e8a43" providerId="LiveId" clId="{8FC35386-D2C4-451B-9307-371306956297}" dt="2023-01-06T08:15:09.122" v="1674" actId="478"/>
          <ac:spMkLst>
            <pc:docMk/>
            <pc:sldMk cId="1317176657" sldId="373"/>
            <ac:spMk id="6" creationId="{286D1CF7-9C25-01F2-A4A4-FFF8B21AE647}"/>
          </ac:spMkLst>
        </pc:spChg>
        <pc:spChg chg="add mod">
          <ac:chgData name="Chittaranjan Hens" userId="6fc03958433e8a43" providerId="LiveId" clId="{8FC35386-D2C4-451B-9307-371306956297}" dt="2023-01-09T18:33:43.713" v="1722" actId="113"/>
          <ac:spMkLst>
            <pc:docMk/>
            <pc:sldMk cId="1317176657" sldId="373"/>
            <ac:spMk id="12" creationId="{3CD1D11E-573A-E411-9DA5-65C536F51BFA}"/>
          </ac:spMkLst>
        </pc:spChg>
        <pc:spChg chg="add mod">
          <ac:chgData name="Chittaranjan Hens" userId="6fc03958433e8a43" providerId="LiveId" clId="{8FC35386-D2C4-451B-9307-371306956297}" dt="2023-01-06T08:18:02.448" v="1718" actId="20577"/>
          <ac:spMkLst>
            <pc:docMk/>
            <pc:sldMk cId="1317176657" sldId="373"/>
            <ac:spMk id="17" creationId="{D67D01BA-354E-7172-AC6A-1553A5FE55EE}"/>
          </ac:spMkLst>
        </pc:spChg>
        <pc:picChg chg="del">
          <ac:chgData name="Chittaranjan Hens" userId="6fc03958433e8a43" providerId="LiveId" clId="{8FC35386-D2C4-451B-9307-371306956297}" dt="2023-01-06T08:15:09.122" v="1674" actId="478"/>
          <ac:picMkLst>
            <pc:docMk/>
            <pc:sldMk cId="1317176657" sldId="373"/>
            <ac:picMk id="7" creationId="{9EA8ACB0-5F40-7190-8629-AD4B62220356}"/>
          </ac:picMkLst>
        </pc:picChg>
        <pc:picChg chg="del">
          <ac:chgData name="Chittaranjan Hens" userId="6fc03958433e8a43" providerId="LiveId" clId="{8FC35386-D2C4-451B-9307-371306956297}" dt="2023-01-06T08:15:09.122" v="1674" actId="478"/>
          <ac:picMkLst>
            <pc:docMk/>
            <pc:sldMk cId="1317176657" sldId="373"/>
            <ac:picMk id="9" creationId="{5DB1F541-5DEA-B018-AD24-EBC86BCCDF48}"/>
          </ac:picMkLst>
        </pc:picChg>
        <pc:picChg chg="del">
          <ac:chgData name="Chittaranjan Hens" userId="6fc03958433e8a43" providerId="LiveId" clId="{8FC35386-D2C4-451B-9307-371306956297}" dt="2023-01-06T08:15:09.122" v="1674" actId="478"/>
          <ac:picMkLst>
            <pc:docMk/>
            <pc:sldMk cId="1317176657" sldId="373"/>
            <ac:picMk id="10" creationId="{DACB9DDD-ADB2-D15C-FF52-31123190698B}"/>
          </ac:picMkLst>
        </pc:picChg>
        <pc:picChg chg="add mod">
          <ac:chgData name="Chittaranjan Hens" userId="6fc03958433e8a43" providerId="LiveId" clId="{8FC35386-D2C4-451B-9307-371306956297}" dt="2023-01-06T08:16:10.335" v="1677" actId="14100"/>
          <ac:picMkLst>
            <pc:docMk/>
            <pc:sldMk cId="1317176657" sldId="373"/>
            <ac:picMk id="11" creationId="{EB677EDC-015C-688B-2279-D8F083D46005}"/>
          </ac:picMkLst>
        </pc:picChg>
        <pc:picChg chg="add mod">
          <ac:chgData name="Chittaranjan Hens" userId="6fc03958433e8a43" providerId="LiveId" clId="{8FC35386-D2C4-451B-9307-371306956297}" dt="2023-01-06T08:17:40.681" v="1706" actId="14100"/>
          <ac:picMkLst>
            <pc:docMk/>
            <pc:sldMk cId="1317176657" sldId="373"/>
            <ac:picMk id="14" creationId="{C6800580-8E93-B465-AFC0-F6C63ABC9403}"/>
          </ac:picMkLst>
        </pc:picChg>
        <pc:picChg chg="add del">
          <ac:chgData name="Chittaranjan Hens" userId="6fc03958433e8a43" providerId="LiveId" clId="{8FC35386-D2C4-451B-9307-371306956297}" dt="2023-01-06T08:17:48.786" v="1708" actId="22"/>
          <ac:picMkLst>
            <pc:docMk/>
            <pc:sldMk cId="1317176657" sldId="373"/>
            <ac:picMk id="16" creationId="{49EE1766-C2BA-7623-0822-2C97F2C0EBB5}"/>
          </ac:picMkLst>
        </pc:picChg>
      </pc:sldChg>
      <pc:sldChg chg="addSp delSp modSp add mod modAnim">
        <pc:chgData name="Chittaranjan Hens" userId="6fc03958433e8a43" providerId="LiveId" clId="{8FC35386-D2C4-451B-9307-371306956297}" dt="2023-01-15T20:17:47.204" v="3267" actId="1076"/>
        <pc:sldMkLst>
          <pc:docMk/>
          <pc:sldMk cId="2161230056" sldId="374"/>
        </pc:sldMkLst>
        <pc:spChg chg="del">
          <ac:chgData name="Chittaranjan Hens" userId="6fc03958433e8a43" providerId="LiveId" clId="{8FC35386-D2C4-451B-9307-371306956297}" dt="2023-01-14T19:58:02.615" v="2133" actId="478"/>
          <ac:spMkLst>
            <pc:docMk/>
            <pc:sldMk cId="2161230056" sldId="374"/>
            <ac:spMk id="2" creationId="{4B148BB1-DC18-C49E-752C-EF385821E0A0}"/>
          </ac:spMkLst>
        </pc:spChg>
        <pc:spChg chg="del">
          <ac:chgData name="Chittaranjan Hens" userId="6fc03958433e8a43" providerId="LiveId" clId="{8FC35386-D2C4-451B-9307-371306956297}" dt="2023-01-14T19:58:02.615" v="2133" actId="478"/>
          <ac:spMkLst>
            <pc:docMk/>
            <pc:sldMk cId="2161230056" sldId="374"/>
            <ac:spMk id="3" creationId="{51D006F3-3EBE-2304-22E9-85341026A74A}"/>
          </ac:spMkLst>
        </pc:spChg>
        <pc:spChg chg="mod">
          <ac:chgData name="Chittaranjan Hens" userId="6fc03958433e8a43" providerId="LiveId" clId="{8FC35386-D2C4-451B-9307-371306956297}" dt="2023-01-14T19:58:31.625" v="2158" actId="1076"/>
          <ac:spMkLst>
            <pc:docMk/>
            <pc:sldMk cId="2161230056" sldId="374"/>
            <ac:spMk id="7" creationId="{2A8832DD-FD54-1E1D-586A-E8F19F48755F}"/>
          </ac:spMkLst>
        </pc:spChg>
        <pc:spChg chg="mod">
          <ac:chgData name="Chittaranjan Hens" userId="6fc03958433e8a43" providerId="LiveId" clId="{8FC35386-D2C4-451B-9307-371306956297}" dt="2023-01-15T16:10:40.552" v="2417" actId="20577"/>
          <ac:spMkLst>
            <pc:docMk/>
            <pc:sldMk cId="2161230056" sldId="374"/>
            <ac:spMk id="8" creationId="{25DB9404-1245-DBD1-0A6B-C45569333CB3}"/>
          </ac:spMkLst>
        </pc:spChg>
        <pc:spChg chg="del">
          <ac:chgData name="Chittaranjan Hens" userId="6fc03958433e8a43" providerId="LiveId" clId="{8FC35386-D2C4-451B-9307-371306956297}" dt="2023-01-14T19:58:15.966" v="2137" actId="478"/>
          <ac:spMkLst>
            <pc:docMk/>
            <pc:sldMk cId="2161230056" sldId="374"/>
            <ac:spMk id="10" creationId="{13519538-2F71-074D-AAD0-167138838015}"/>
          </ac:spMkLst>
        </pc:spChg>
        <pc:spChg chg="mod">
          <ac:chgData name="Chittaranjan Hens" userId="6fc03958433e8a43" providerId="LiveId" clId="{8FC35386-D2C4-451B-9307-371306956297}" dt="2023-01-15T19:16:49.647" v="2533" actId="113"/>
          <ac:spMkLst>
            <pc:docMk/>
            <pc:sldMk cId="2161230056" sldId="374"/>
            <ac:spMk id="11" creationId="{01F666E0-5609-2CF7-9893-E8BE82773328}"/>
          </ac:spMkLst>
        </pc:spChg>
        <pc:picChg chg="add del mod">
          <ac:chgData name="Chittaranjan Hens" userId="6fc03958433e8a43" providerId="LiveId" clId="{8FC35386-D2C4-451B-9307-371306956297}" dt="2023-01-14T20:01:37.445" v="2184" actId="1038"/>
          <ac:picMkLst>
            <pc:docMk/>
            <pc:sldMk cId="2161230056" sldId="374"/>
            <ac:picMk id="4" creationId="{A77CDD2A-AFD3-0864-6D67-957A858D6745}"/>
          </ac:picMkLst>
        </pc:picChg>
        <pc:picChg chg="mod">
          <ac:chgData name="Chittaranjan Hens" userId="6fc03958433e8a43" providerId="LiveId" clId="{8FC35386-D2C4-451B-9307-371306956297}" dt="2023-01-14T19:58:37.072" v="2160" actId="1076"/>
          <ac:picMkLst>
            <pc:docMk/>
            <pc:sldMk cId="2161230056" sldId="374"/>
            <ac:picMk id="6" creationId="{930E0847-C390-2D6B-4294-FDA12484D2BD}"/>
          </ac:picMkLst>
        </pc:picChg>
        <pc:picChg chg="add mod">
          <ac:chgData name="Chittaranjan Hens" userId="6fc03958433e8a43" providerId="LiveId" clId="{8FC35386-D2C4-451B-9307-371306956297}" dt="2023-01-15T20:17:47.204" v="3267" actId="1076"/>
          <ac:picMkLst>
            <pc:docMk/>
            <pc:sldMk cId="2161230056" sldId="374"/>
            <ac:picMk id="9" creationId="{A427E5A3-7732-3AF0-AE8F-2FE6D7603672}"/>
          </ac:picMkLst>
        </pc:picChg>
        <pc:picChg chg="add mod">
          <ac:chgData name="Chittaranjan Hens" userId="6fc03958433e8a43" providerId="LiveId" clId="{8FC35386-D2C4-451B-9307-371306956297}" dt="2023-01-15T20:17:43.934" v="3266" actId="1076"/>
          <ac:picMkLst>
            <pc:docMk/>
            <pc:sldMk cId="2161230056" sldId="374"/>
            <ac:picMk id="13" creationId="{F739C26F-5867-F686-5E61-3443A115D4D2}"/>
          </ac:picMkLst>
        </pc:picChg>
      </pc:sldChg>
      <pc:sldChg chg="add del">
        <pc:chgData name="Chittaranjan Hens" userId="6fc03958433e8a43" providerId="LiveId" clId="{8FC35386-D2C4-451B-9307-371306956297}" dt="2023-01-14T20:03:39.799" v="2311"/>
        <pc:sldMkLst>
          <pc:docMk/>
          <pc:sldMk cId="672065039" sldId="375"/>
        </pc:sldMkLst>
      </pc:sldChg>
      <pc:sldChg chg="addSp delSp modSp add mod delAnim">
        <pc:chgData name="Chittaranjan Hens" userId="6fc03958433e8a43" providerId="LiveId" clId="{8FC35386-D2C4-451B-9307-371306956297}" dt="2023-01-15T19:21:07.662" v="2670" actId="14100"/>
        <pc:sldMkLst>
          <pc:docMk/>
          <pc:sldMk cId="3201525191" sldId="375"/>
        </pc:sldMkLst>
        <pc:spChg chg="mod">
          <ac:chgData name="Chittaranjan Hens" userId="6fc03958433e8a43" providerId="LiveId" clId="{8FC35386-D2C4-451B-9307-371306956297}" dt="2023-01-15T16:10:31.928" v="2411" actId="20577"/>
          <ac:spMkLst>
            <pc:docMk/>
            <pc:sldMk cId="3201525191" sldId="375"/>
            <ac:spMk id="8" creationId="{25DB9404-1245-DBD1-0A6B-C45569333CB3}"/>
          </ac:spMkLst>
        </pc:spChg>
        <pc:spChg chg="add mod">
          <ac:chgData name="Chittaranjan Hens" userId="6fc03958433e8a43" providerId="LiveId" clId="{8FC35386-D2C4-451B-9307-371306956297}" dt="2023-01-15T19:20:13.159" v="2626" actId="20577"/>
          <ac:spMkLst>
            <pc:docMk/>
            <pc:sldMk cId="3201525191" sldId="375"/>
            <ac:spMk id="10" creationId="{6829B705-D393-BE77-637B-F1BF65E4F662}"/>
          </ac:spMkLst>
        </pc:spChg>
        <pc:spChg chg="del">
          <ac:chgData name="Chittaranjan Hens" userId="6fc03958433e8a43" providerId="LiveId" clId="{8FC35386-D2C4-451B-9307-371306956297}" dt="2023-01-14T20:04:28.143" v="2314" actId="478"/>
          <ac:spMkLst>
            <pc:docMk/>
            <pc:sldMk cId="3201525191" sldId="375"/>
            <ac:spMk id="11" creationId="{01F666E0-5609-2CF7-9893-E8BE82773328}"/>
          </ac:spMkLst>
        </pc:spChg>
        <pc:spChg chg="add mod">
          <ac:chgData name="Chittaranjan Hens" userId="6fc03958433e8a43" providerId="LiveId" clId="{8FC35386-D2C4-451B-9307-371306956297}" dt="2023-01-15T19:21:07.662" v="2670" actId="14100"/>
          <ac:spMkLst>
            <pc:docMk/>
            <pc:sldMk cId="3201525191" sldId="375"/>
            <ac:spMk id="12" creationId="{28334133-7A1C-7D54-A91F-1E6BDD5AD7F6}"/>
          </ac:spMkLst>
        </pc:spChg>
        <pc:picChg chg="add mod">
          <ac:chgData name="Chittaranjan Hens" userId="6fc03958433e8a43" providerId="LiveId" clId="{8FC35386-D2C4-451B-9307-371306956297}" dt="2023-01-15T19:20:45.554" v="2628"/>
          <ac:picMkLst>
            <pc:docMk/>
            <pc:sldMk cId="3201525191" sldId="375"/>
            <ac:picMk id="3" creationId="{BF4F05AD-FDDC-51DE-57A1-616095E0BA46}"/>
          </ac:picMkLst>
        </pc:picChg>
        <pc:picChg chg="del">
          <ac:chgData name="Chittaranjan Hens" userId="6fc03958433e8a43" providerId="LiveId" clId="{8FC35386-D2C4-451B-9307-371306956297}" dt="2023-01-14T20:04:30.310" v="2315" actId="478"/>
          <ac:picMkLst>
            <pc:docMk/>
            <pc:sldMk cId="3201525191" sldId="375"/>
            <ac:picMk id="6" creationId="{930E0847-C390-2D6B-4294-FDA12484D2BD}"/>
          </ac:picMkLst>
        </pc:picChg>
        <pc:picChg chg="mod">
          <ac:chgData name="Chittaranjan Hens" userId="6fc03958433e8a43" providerId="LiveId" clId="{8FC35386-D2C4-451B-9307-371306956297}" dt="2023-01-14T20:04:37.319" v="2316" actId="1076"/>
          <ac:picMkLst>
            <pc:docMk/>
            <pc:sldMk cId="3201525191" sldId="375"/>
            <ac:picMk id="9" creationId="{A427E5A3-7732-3AF0-AE8F-2FE6D7603672}"/>
          </ac:picMkLst>
        </pc:picChg>
        <pc:picChg chg="mod">
          <ac:chgData name="Chittaranjan Hens" userId="6fc03958433e8a43" providerId="LiveId" clId="{8FC35386-D2C4-451B-9307-371306956297}" dt="2023-01-14T20:05:22.458" v="2321" actId="1076"/>
          <ac:picMkLst>
            <pc:docMk/>
            <pc:sldMk cId="3201525191" sldId="375"/>
            <ac:picMk id="13" creationId="{F739C26F-5867-F686-5E61-3443A115D4D2}"/>
          </ac:picMkLst>
        </pc:picChg>
      </pc:sldChg>
      <pc:sldChg chg="addSp modSp add mod">
        <pc:chgData name="Chittaranjan Hens" userId="6fc03958433e8a43" providerId="LiveId" clId="{8FC35386-D2C4-451B-9307-371306956297}" dt="2023-01-15T18:31:29.400" v="2476" actId="27614"/>
        <pc:sldMkLst>
          <pc:docMk/>
          <pc:sldMk cId="1093387738" sldId="376"/>
        </pc:sldMkLst>
        <pc:picChg chg="add mod">
          <ac:chgData name="Chittaranjan Hens" userId="6fc03958433e8a43" providerId="LiveId" clId="{8FC35386-D2C4-451B-9307-371306956297}" dt="2023-01-15T18:31:29.400" v="2476" actId="27614"/>
          <ac:picMkLst>
            <pc:docMk/>
            <pc:sldMk cId="1093387738" sldId="376"/>
            <ac:picMk id="5" creationId="{5BF43651-957B-71A8-0F06-8172D754B137}"/>
          </ac:picMkLst>
        </pc:picChg>
      </pc:sldChg>
      <pc:sldChg chg="add del">
        <pc:chgData name="Chittaranjan Hens" userId="6fc03958433e8a43" providerId="LiveId" clId="{8FC35386-D2C4-451B-9307-371306956297}" dt="2023-01-15T19:14:36.404" v="2478"/>
        <pc:sldMkLst>
          <pc:docMk/>
          <pc:sldMk cId="620434010" sldId="377"/>
        </pc:sldMkLst>
      </pc:sldChg>
      <pc:sldChg chg="addSp delSp modSp add mod ord modAnim">
        <pc:chgData name="Chittaranjan Hens" userId="6fc03958433e8a43" providerId="LiveId" clId="{8FC35386-D2C4-451B-9307-371306956297}" dt="2023-01-15T19:22:14.757" v="2678" actId="6549"/>
        <pc:sldMkLst>
          <pc:docMk/>
          <pc:sldMk cId="3371463529" sldId="377"/>
        </pc:sldMkLst>
        <pc:spChg chg="del">
          <ac:chgData name="Chittaranjan Hens" userId="6fc03958433e8a43" providerId="LiveId" clId="{8FC35386-D2C4-451B-9307-371306956297}" dt="2023-01-15T19:15:29.938" v="2480" actId="478"/>
          <ac:spMkLst>
            <pc:docMk/>
            <pc:sldMk cId="3371463529" sldId="377"/>
            <ac:spMk id="2" creationId="{4B148BB1-DC18-C49E-752C-EF385821E0A0}"/>
          </ac:spMkLst>
        </pc:spChg>
        <pc:spChg chg="del">
          <ac:chgData name="Chittaranjan Hens" userId="6fc03958433e8a43" providerId="LiveId" clId="{8FC35386-D2C4-451B-9307-371306956297}" dt="2023-01-15T19:15:29.938" v="2480" actId="478"/>
          <ac:spMkLst>
            <pc:docMk/>
            <pc:sldMk cId="3371463529" sldId="377"/>
            <ac:spMk id="3" creationId="{51D006F3-3EBE-2304-22E9-85341026A74A}"/>
          </ac:spMkLst>
        </pc:spChg>
        <pc:spChg chg="mod">
          <ac:chgData name="Chittaranjan Hens" userId="6fc03958433e8a43" providerId="LiveId" clId="{8FC35386-D2C4-451B-9307-371306956297}" dt="2023-01-15T19:22:14.757" v="2678" actId="6549"/>
          <ac:spMkLst>
            <pc:docMk/>
            <pc:sldMk cId="3371463529" sldId="377"/>
            <ac:spMk id="11" creationId="{01F666E0-5609-2CF7-9893-E8BE82773328}"/>
          </ac:spMkLst>
        </pc:spChg>
        <pc:spChg chg="add mod">
          <ac:chgData name="Chittaranjan Hens" userId="6fc03958433e8a43" providerId="LiveId" clId="{8FC35386-D2C4-451B-9307-371306956297}" dt="2023-01-15T19:19:23.183" v="2623" actId="14100"/>
          <ac:spMkLst>
            <pc:docMk/>
            <pc:sldMk cId="3371463529" sldId="377"/>
            <ac:spMk id="12" creationId="{7EFE6637-EE50-FB1E-9C50-F1116B7C2F9C}"/>
          </ac:spMkLst>
        </pc:spChg>
        <pc:picChg chg="del">
          <ac:chgData name="Chittaranjan Hens" userId="6fc03958433e8a43" providerId="LiveId" clId="{8FC35386-D2C4-451B-9307-371306956297}" dt="2023-01-15T19:15:29.938" v="2480" actId="478"/>
          <ac:picMkLst>
            <pc:docMk/>
            <pc:sldMk cId="3371463529" sldId="377"/>
            <ac:picMk id="6" creationId="{930E0847-C390-2D6B-4294-FDA12484D2BD}"/>
          </ac:picMkLst>
        </pc:picChg>
        <pc:picChg chg="add mod">
          <ac:chgData name="Chittaranjan Hens" userId="6fc03958433e8a43" providerId="LiveId" clId="{8FC35386-D2C4-451B-9307-371306956297}" dt="2023-01-15T19:17:29.057" v="2539" actId="1076"/>
          <ac:picMkLst>
            <pc:docMk/>
            <pc:sldMk cId="3371463529" sldId="377"/>
            <ac:picMk id="9" creationId="{4F643471-DFB9-DA35-827E-65F9120B0E86}"/>
          </ac:picMkLst>
        </pc:picChg>
      </pc:sldChg>
      <pc:sldChg chg="addSp delSp modSp add mod delAnim modAnim">
        <pc:chgData name="Chittaranjan Hens" userId="6fc03958433e8a43" providerId="LiveId" clId="{8FC35386-D2C4-451B-9307-371306956297}" dt="2023-01-15T19:36:53.137" v="2870" actId="22"/>
        <pc:sldMkLst>
          <pc:docMk/>
          <pc:sldMk cId="2345985401" sldId="378"/>
        </pc:sldMkLst>
        <pc:spChg chg="add mod">
          <ac:chgData name="Chittaranjan Hens" userId="6fc03958433e8a43" providerId="LiveId" clId="{8FC35386-D2C4-451B-9307-371306956297}" dt="2023-01-15T19:25:17.973" v="2699" actId="207"/>
          <ac:spMkLst>
            <pc:docMk/>
            <pc:sldMk cId="2345985401" sldId="378"/>
            <ac:spMk id="3" creationId="{CDF78C70-205D-154B-E0F5-653A1C37F22E}"/>
          </ac:spMkLst>
        </pc:spChg>
        <pc:spChg chg="add mod">
          <ac:chgData name="Chittaranjan Hens" userId="6fc03958433e8a43" providerId="LiveId" clId="{8FC35386-D2C4-451B-9307-371306956297}" dt="2023-01-15T19:36:43.895" v="2868" actId="1076"/>
          <ac:spMkLst>
            <pc:docMk/>
            <pc:sldMk cId="2345985401" sldId="378"/>
            <ac:spMk id="5" creationId="{9BAB6A71-7598-E670-F17E-94F14C6EF81D}"/>
          </ac:spMkLst>
        </pc:spChg>
        <pc:spChg chg="del">
          <ac:chgData name="Chittaranjan Hens" userId="6fc03958433e8a43" providerId="LiveId" clId="{8FC35386-D2C4-451B-9307-371306956297}" dt="2023-01-15T19:23:57.600" v="2682" actId="478"/>
          <ac:spMkLst>
            <pc:docMk/>
            <pc:sldMk cId="2345985401" sldId="378"/>
            <ac:spMk id="7" creationId="{2A8832DD-FD54-1E1D-586A-E8F19F48755F}"/>
          </ac:spMkLst>
        </pc:spChg>
        <pc:spChg chg="add del mod">
          <ac:chgData name="Chittaranjan Hens" userId="6fc03958433e8a43" providerId="LiveId" clId="{8FC35386-D2C4-451B-9307-371306956297}" dt="2023-01-15T19:25:08.925" v="2698" actId="1076"/>
          <ac:spMkLst>
            <pc:docMk/>
            <pc:sldMk cId="2345985401" sldId="378"/>
            <ac:spMk id="8" creationId="{25DB9404-1245-DBD1-0A6B-C45569333CB3}"/>
          </ac:spMkLst>
        </pc:spChg>
        <pc:spChg chg="del">
          <ac:chgData name="Chittaranjan Hens" userId="6fc03958433e8a43" providerId="LiveId" clId="{8FC35386-D2C4-451B-9307-371306956297}" dt="2023-01-15T19:23:57.600" v="2682" actId="478"/>
          <ac:spMkLst>
            <pc:docMk/>
            <pc:sldMk cId="2345985401" sldId="378"/>
            <ac:spMk id="10" creationId="{13519538-2F71-074D-AAD0-167138838015}"/>
          </ac:spMkLst>
        </pc:spChg>
        <pc:spChg chg="del">
          <ac:chgData name="Chittaranjan Hens" userId="6fc03958433e8a43" providerId="LiveId" clId="{8FC35386-D2C4-451B-9307-371306956297}" dt="2023-01-15T19:23:50.605" v="2680" actId="478"/>
          <ac:spMkLst>
            <pc:docMk/>
            <pc:sldMk cId="2345985401" sldId="378"/>
            <ac:spMk id="11" creationId="{01F666E0-5609-2CF7-9893-E8BE82773328}"/>
          </ac:spMkLst>
        </pc:spChg>
        <pc:spChg chg="mod">
          <ac:chgData name="Chittaranjan Hens" userId="6fc03958433e8a43" providerId="LiveId" clId="{8FC35386-D2C4-451B-9307-371306956297}" dt="2023-01-15T19:30:00.878" v="2788" actId="113"/>
          <ac:spMkLst>
            <pc:docMk/>
            <pc:sldMk cId="2345985401" sldId="378"/>
            <ac:spMk id="12" creationId="{7EFE6637-EE50-FB1E-9C50-F1116B7C2F9C}"/>
          </ac:spMkLst>
        </pc:spChg>
        <pc:spChg chg="add del">
          <ac:chgData name="Chittaranjan Hens" userId="6fc03958433e8a43" providerId="LiveId" clId="{8FC35386-D2C4-451B-9307-371306956297}" dt="2023-01-15T19:36:53.137" v="2870" actId="22"/>
          <ac:spMkLst>
            <pc:docMk/>
            <pc:sldMk cId="2345985401" sldId="378"/>
            <ac:spMk id="13" creationId="{88ED7053-0CA4-F34C-4B2D-E57A4A78FFA0}"/>
          </ac:spMkLst>
        </pc:spChg>
        <pc:picChg chg="mod">
          <ac:chgData name="Chittaranjan Hens" userId="6fc03958433e8a43" providerId="LiveId" clId="{8FC35386-D2C4-451B-9307-371306956297}" dt="2023-01-15T19:27:14.876" v="2702" actId="1076"/>
          <ac:picMkLst>
            <pc:docMk/>
            <pc:sldMk cId="2345985401" sldId="378"/>
            <ac:picMk id="9" creationId="{4F643471-DFB9-DA35-827E-65F9120B0E86}"/>
          </ac:picMkLst>
        </pc:picChg>
      </pc:sldChg>
      <pc:sldChg chg="addSp delSp modSp add del mod modAnim">
        <pc:chgData name="Chittaranjan Hens" userId="6fc03958433e8a43" providerId="LiveId" clId="{8FC35386-D2C4-451B-9307-371306956297}" dt="2023-01-19T03:21:44.091" v="3570" actId="47"/>
        <pc:sldMkLst>
          <pc:docMk/>
          <pc:sldMk cId="3437359795" sldId="379"/>
        </pc:sldMkLst>
        <pc:spChg chg="mod">
          <ac:chgData name="Chittaranjan Hens" userId="6fc03958433e8a43" providerId="LiveId" clId="{8FC35386-D2C4-451B-9307-371306956297}" dt="2023-01-15T19:37:08.139" v="2874" actId="1076"/>
          <ac:spMkLst>
            <pc:docMk/>
            <pc:sldMk cId="3437359795" sldId="379"/>
            <ac:spMk id="5" creationId="{9BAB6A71-7598-E670-F17E-94F14C6EF81D}"/>
          </ac:spMkLst>
        </pc:spChg>
        <pc:spChg chg="del">
          <ac:chgData name="Chittaranjan Hens" userId="6fc03958433e8a43" providerId="LiveId" clId="{8FC35386-D2C4-451B-9307-371306956297}" dt="2023-01-15T19:37:01.418" v="2872" actId="478"/>
          <ac:spMkLst>
            <pc:docMk/>
            <pc:sldMk cId="3437359795" sldId="379"/>
            <ac:spMk id="12" creationId="{7EFE6637-EE50-FB1E-9C50-F1116B7C2F9C}"/>
          </ac:spMkLst>
        </pc:spChg>
        <pc:grpChg chg="mod">
          <ac:chgData name="Chittaranjan Hens" userId="6fc03958433e8a43" providerId="LiveId" clId="{8FC35386-D2C4-451B-9307-371306956297}" dt="2023-01-15T19:39:20.707" v="2885"/>
          <ac:grpSpMkLst>
            <pc:docMk/>
            <pc:sldMk cId="3437359795" sldId="379"/>
            <ac:grpSpMk id="16" creationId="{333F2644-DCBB-7DDA-75DF-228EAF2500F1}"/>
          </ac:grpSpMkLst>
        </pc:grpChg>
        <pc:graphicFrameChg chg="add mod modGraphic">
          <ac:chgData name="Chittaranjan Hens" userId="6fc03958433e8a43" providerId="LiveId" clId="{8FC35386-D2C4-451B-9307-371306956297}" dt="2023-01-15T19:41:14.869" v="2919" actId="1076"/>
          <ac:graphicFrameMkLst>
            <pc:docMk/>
            <pc:sldMk cId="3437359795" sldId="379"/>
            <ac:graphicFrameMk id="7" creationId="{EB76F576-0BDF-88BC-18CA-5677D5ED135F}"/>
          </ac:graphicFrameMkLst>
        </pc:graphicFrameChg>
        <pc:graphicFrameChg chg="add mod modGraphic">
          <ac:chgData name="Chittaranjan Hens" userId="6fc03958433e8a43" providerId="LiveId" clId="{8FC35386-D2C4-451B-9307-371306956297}" dt="2023-01-15T19:42:36.880" v="2940" actId="14100"/>
          <ac:graphicFrameMkLst>
            <pc:docMk/>
            <pc:sldMk cId="3437359795" sldId="379"/>
            <ac:graphicFrameMk id="18" creationId="{4FF43D0E-8557-9249-B69C-4BC6867F04BA}"/>
          </ac:graphicFrameMkLst>
        </pc:graphicFrameChg>
        <pc:graphicFrameChg chg="add mod">
          <ac:chgData name="Chittaranjan Hens" userId="6fc03958433e8a43" providerId="LiveId" clId="{8FC35386-D2C4-451B-9307-371306956297}" dt="2023-01-15T19:43:48.206" v="2977" actId="113"/>
          <ac:graphicFrameMkLst>
            <pc:docMk/>
            <pc:sldMk cId="3437359795" sldId="379"/>
            <ac:graphicFrameMk id="19" creationId="{11E22CFF-53CC-F60E-ECAF-34B1EED55B59}"/>
          </ac:graphicFrameMkLst>
        </pc:graphicFrameChg>
        <pc:picChg chg="mod">
          <ac:chgData name="Chittaranjan Hens" userId="6fc03958433e8a43" providerId="LiveId" clId="{8FC35386-D2C4-451B-9307-371306956297}" dt="2023-01-15T19:37:04.313" v="2873" actId="1076"/>
          <ac:picMkLst>
            <pc:docMk/>
            <pc:sldMk cId="3437359795" sldId="379"/>
            <ac:picMk id="9" creationId="{4F643471-DFB9-DA35-827E-65F9120B0E86}"/>
          </ac:picMkLst>
        </pc:picChg>
        <pc:inkChg chg="add del">
          <ac:chgData name="Chittaranjan Hens" userId="6fc03958433e8a43" providerId="LiveId" clId="{8FC35386-D2C4-451B-9307-371306956297}" dt="2023-01-15T19:37:38.157" v="2878" actId="9405"/>
          <ac:inkMkLst>
            <pc:docMk/>
            <pc:sldMk cId="3437359795" sldId="379"/>
            <ac:inkMk id="2" creationId="{41A0B338-0D9E-BAD6-1A7D-311B5908B00E}"/>
          </ac:inkMkLst>
        </pc:inkChg>
        <pc:inkChg chg="add del">
          <ac:chgData name="Chittaranjan Hens" userId="6fc03958433e8a43" providerId="LiveId" clId="{8FC35386-D2C4-451B-9307-371306956297}" dt="2023-01-15T19:37:37.756" v="2877" actId="9405"/>
          <ac:inkMkLst>
            <pc:docMk/>
            <pc:sldMk cId="3437359795" sldId="379"/>
            <ac:inkMk id="6" creationId="{7C796987-B026-EC8D-85CA-B79CF0668040}"/>
          </ac:inkMkLst>
        </pc:inkChg>
        <pc:inkChg chg="add">
          <ac:chgData name="Chittaranjan Hens" userId="6fc03958433e8a43" providerId="LiveId" clId="{8FC35386-D2C4-451B-9307-371306956297}" dt="2023-01-15T19:39:16.728" v="2880" actId="9405"/>
          <ac:inkMkLst>
            <pc:docMk/>
            <pc:sldMk cId="3437359795" sldId="379"/>
            <ac:inkMk id="10" creationId="{A95C763A-78A0-CC39-43E2-4EC647092969}"/>
          </ac:inkMkLst>
        </pc:inkChg>
        <pc:inkChg chg="add mod">
          <ac:chgData name="Chittaranjan Hens" userId="6fc03958433e8a43" providerId="LiveId" clId="{8FC35386-D2C4-451B-9307-371306956297}" dt="2023-01-15T19:39:20.707" v="2885"/>
          <ac:inkMkLst>
            <pc:docMk/>
            <pc:sldMk cId="3437359795" sldId="379"/>
            <ac:inkMk id="11" creationId="{5C150515-1A47-075F-95D4-7B1449952FEE}"/>
          </ac:inkMkLst>
        </pc:inkChg>
        <pc:inkChg chg="add mod">
          <ac:chgData name="Chittaranjan Hens" userId="6fc03958433e8a43" providerId="LiveId" clId="{8FC35386-D2C4-451B-9307-371306956297}" dt="2023-01-15T19:39:20.707" v="2885"/>
          <ac:inkMkLst>
            <pc:docMk/>
            <pc:sldMk cId="3437359795" sldId="379"/>
            <ac:inkMk id="13" creationId="{2CB90733-5C64-59DC-AD8F-12346183D467}"/>
          </ac:inkMkLst>
        </pc:inkChg>
        <pc:inkChg chg="add">
          <ac:chgData name="Chittaranjan Hens" userId="6fc03958433e8a43" providerId="LiveId" clId="{8FC35386-D2C4-451B-9307-371306956297}" dt="2023-01-15T19:39:18.924" v="2883" actId="9405"/>
          <ac:inkMkLst>
            <pc:docMk/>
            <pc:sldMk cId="3437359795" sldId="379"/>
            <ac:inkMk id="14" creationId="{F553FE48-B8F3-8DEA-B341-2F7AA4DAA591}"/>
          </ac:inkMkLst>
        </pc:inkChg>
        <pc:inkChg chg="add">
          <ac:chgData name="Chittaranjan Hens" userId="6fc03958433e8a43" providerId="LiveId" clId="{8FC35386-D2C4-451B-9307-371306956297}" dt="2023-01-15T19:39:19.787" v="2884" actId="9405"/>
          <ac:inkMkLst>
            <pc:docMk/>
            <pc:sldMk cId="3437359795" sldId="379"/>
            <ac:inkMk id="15" creationId="{751CD200-1057-EB81-D00A-A1D43A0233C6}"/>
          </ac:inkMkLst>
        </pc:inkChg>
        <pc:inkChg chg="add">
          <ac:chgData name="Chittaranjan Hens" userId="6fc03958433e8a43" providerId="LiveId" clId="{8FC35386-D2C4-451B-9307-371306956297}" dt="2023-01-15T19:39:20.940" v="2886" actId="9405"/>
          <ac:inkMkLst>
            <pc:docMk/>
            <pc:sldMk cId="3437359795" sldId="379"/>
            <ac:inkMk id="17" creationId="{50A9E662-A72A-BC57-FD84-E344643D3814}"/>
          </ac:inkMkLst>
        </pc:inkChg>
      </pc:sldChg>
      <pc:sldChg chg="add del">
        <pc:chgData name="Chittaranjan Hens" userId="6fc03958433e8a43" providerId="LiveId" clId="{8FC35386-D2C4-451B-9307-371306956297}" dt="2023-01-19T03:22:34.399" v="3572" actId="47"/>
        <pc:sldMkLst>
          <pc:docMk/>
          <pc:sldMk cId="1192907098" sldId="380"/>
        </pc:sldMkLst>
      </pc:sldChg>
      <pc:sldChg chg="addSp delSp modSp add mod modAnim">
        <pc:chgData name="Chittaranjan Hens" userId="6fc03958433e8a43" providerId="LiveId" clId="{8FC35386-D2C4-451B-9307-371306956297}" dt="2023-01-19T03:23:15.220" v="3614" actId="14100"/>
        <pc:sldMkLst>
          <pc:docMk/>
          <pc:sldMk cId="4258649537" sldId="381"/>
        </pc:sldMkLst>
        <pc:spChg chg="mod">
          <ac:chgData name="Chittaranjan Hens" userId="6fc03958433e8a43" providerId="LiveId" clId="{8FC35386-D2C4-451B-9307-371306956297}" dt="2023-01-15T20:01:13.822" v="2989" actId="1076"/>
          <ac:spMkLst>
            <pc:docMk/>
            <pc:sldMk cId="4258649537" sldId="381"/>
            <ac:spMk id="5" creationId="{9BAB6A71-7598-E670-F17E-94F14C6EF81D}"/>
          </ac:spMkLst>
        </pc:spChg>
        <pc:spChg chg="add del">
          <ac:chgData name="Chittaranjan Hens" userId="6fc03958433e8a43" providerId="LiveId" clId="{8FC35386-D2C4-451B-9307-371306956297}" dt="2023-01-15T20:01:06.342" v="2986" actId="22"/>
          <ac:spMkLst>
            <pc:docMk/>
            <pc:sldMk cId="4258649537" sldId="381"/>
            <ac:spMk id="20" creationId="{44E41F08-90B9-5A80-3DD1-8978CC43D6DB}"/>
          </ac:spMkLst>
        </pc:spChg>
        <pc:spChg chg="add mod">
          <ac:chgData name="Chittaranjan Hens" userId="6fc03958433e8a43" providerId="LiveId" clId="{8FC35386-D2C4-451B-9307-371306956297}" dt="2023-01-19T03:22:52.179" v="3612" actId="1035"/>
          <ac:spMkLst>
            <pc:docMk/>
            <pc:sldMk cId="4258649537" sldId="381"/>
            <ac:spMk id="22" creationId="{21E987D1-0992-D51A-EC24-C1D3CE3886CF}"/>
          </ac:spMkLst>
        </pc:spChg>
        <pc:graphicFrameChg chg="mod modGraphic">
          <ac:chgData name="Chittaranjan Hens" userId="6fc03958433e8a43" providerId="LiveId" clId="{8FC35386-D2C4-451B-9307-371306956297}" dt="2023-01-15T20:02:23.598" v="3018" actId="1076"/>
          <ac:graphicFrameMkLst>
            <pc:docMk/>
            <pc:sldMk cId="4258649537" sldId="381"/>
            <ac:graphicFrameMk id="18" creationId="{4FF43D0E-8557-9249-B69C-4BC6867F04BA}"/>
          </ac:graphicFrameMkLst>
        </pc:graphicFrameChg>
        <pc:graphicFrameChg chg="add mod">
          <ac:chgData name="Chittaranjan Hens" userId="6fc03958433e8a43" providerId="LiveId" clId="{8FC35386-D2C4-451B-9307-371306956297}" dt="2023-01-19T03:22:52.179" v="3612" actId="1035"/>
          <ac:graphicFrameMkLst>
            <pc:docMk/>
            <pc:sldMk cId="4258649537" sldId="381"/>
            <ac:graphicFrameMk id="23" creationId="{3DE83902-2CD8-3BF4-FEAA-107B44678BFE}"/>
          </ac:graphicFrameMkLst>
        </pc:graphicFrameChg>
        <pc:picChg chg="add mod">
          <ac:chgData name="Chittaranjan Hens" userId="6fc03958433e8a43" providerId="LiveId" clId="{8FC35386-D2C4-451B-9307-371306956297}" dt="2023-01-19T03:23:15.220" v="3614" actId="14100"/>
          <ac:picMkLst>
            <pc:docMk/>
            <pc:sldMk cId="4258649537" sldId="381"/>
            <ac:picMk id="6" creationId="{3614BDB3-6B85-1664-828E-D93CDE3F1B5B}"/>
          </ac:picMkLst>
        </pc:picChg>
      </pc:sldChg>
      <pc:sldChg chg="addSp delSp modSp add mod delAnim">
        <pc:chgData name="Chittaranjan Hens" userId="6fc03958433e8a43" providerId="LiveId" clId="{8FC35386-D2C4-451B-9307-371306956297}" dt="2023-01-15T20:04:18.484" v="3067" actId="20577"/>
        <pc:sldMkLst>
          <pc:docMk/>
          <pc:sldMk cId="1411089668" sldId="382"/>
        </pc:sldMkLst>
        <pc:spChg chg="del">
          <ac:chgData name="Chittaranjan Hens" userId="6fc03958433e8a43" providerId="LiveId" clId="{8FC35386-D2C4-451B-9307-371306956297}" dt="2023-01-15T20:03:13.702" v="3026" actId="478"/>
          <ac:spMkLst>
            <pc:docMk/>
            <pc:sldMk cId="1411089668" sldId="382"/>
            <ac:spMk id="3" creationId="{CDF78C70-205D-154B-E0F5-653A1C37F22E}"/>
          </ac:spMkLst>
        </pc:spChg>
        <pc:spChg chg="del">
          <ac:chgData name="Chittaranjan Hens" userId="6fc03958433e8a43" providerId="LiveId" clId="{8FC35386-D2C4-451B-9307-371306956297}" dt="2023-01-15T20:03:10.125" v="3025" actId="478"/>
          <ac:spMkLst>
            <pc:docMk/>
            <pc:sldMk cId="1411089668" sldId="382"/>
            <ac:spMk id="5" creationId="{9BAB6A71-7598-E670-F17E-94F14C6EF81D}"/>
          </ac:spMkLst>
        </pc:spChg>
        <pc:spChg chg="add mod">
          <ac:chgData name="Chittaranjan Hens" userId="6fc03958433e8a43" providerId="LiveId" clId="{8FC35386-D2C4-451B-9307-371306956297}" dt="2023-01-15T20:04:18.484" v="3067" actId="20577"/>
          <ac:spMkLst>
            <pc:docMk/>
            <pc:sldMk cId="1411089668" sldId="382"/>
            <ac:spMk id="12" creationId="{CC52D1DE-B1E7-E980-747E-635C043151CD}"/>
          </ac:spMkLst>
        </pc:spChg>
        <pc:spChg chg="mod">
          <ac:chgData name="Chittaranjan Hens" userId="6fc03958433e8a43" providerId="LiveId" clId="{8FC35386-D2C4-451B-9307-371306956297}" dt="2023-01-15T20:03:48.358" v="3056" actId="14100"/>
          <ac:spMkLst>
            <pc:docMk/>
            <pc:sldMk cId="1411089668" sldId="382"/>
            <ac:spMk id="22" creationId="{21E987D1-0992-D51A-EC24-C1D3CE3886CF}"/>
          </ac:spMkLst>
        </pc:spChg>
        <pc:graphicFrameChg chg="del">
          <ac:chgData name="Chittaranjan Hens" userId="6fc03958433e8a43" providerId="LiveId" clId="{8FC35386-D2C4-451B-9307-371306956297}" dt="2023-01-15T20:03:10.125" v="3025" actId="478"/>
          <ac:graphicFrameMkLst>
            <pc:docMk/>
            <pc:sldMk cId="1411089668" sldId="382"/>
            <ac:graphicFrameMk id="7" creationId="{EB76F576-0BDF-88BC-18CA-5677D5ED135F}"/>
          </ac:graphicFrameMkLst>
        </pc:graphicFrameChg>
        <pc:graphicFrameChg chg="del">
          <ac:chgData name="Chittaranjan Hens" userId="6fc03958433e8a43" providerId="LiveId" clId="{8FC35386-D2C4-451B-9307-371306956297}" dt="2023-01-15T20:03:10.125" v="3025" actId="478"/>
          <ac:graphicFrameMkLst>
            <pc:docMk/>
            <pc:sldMk cId="1411089668" sldId="382"/>
            <ac:graphicFrameMk id="18" creationId="{4FF43D0E-8557-9249-B69C-4BC6867F04BA}"/>
          </ac:graphicFrameMkLst>
        </pc:graphicFrameChg>
        <pc:graphicFrameChg chg="del">
          <ac:chgData name="Chittaranjan Hens" userId="6fc03958433e8a43" providerId="LiveId" clId="{8FC35386-D2C4-451B-9307-371306956297}" dt="2023-01-15T20:03:10.125" v="3025" actId="478"/>
          <ac:graphicFrameMkLst>
            <pc:docMk/>
            <pc:sldMk cId="1411089668" sldId="382"/>
            <ac:graphicFrameMk id="19" creationId="{11E22CFF-53CC-F60E-ECAF-34B1EED55B59}"/>
          </ac:graphicFrameMkLst>
        </pc:graphicFrameChg>
        <pc:graphicFrameChg chg="mod modGraphic">
          <ac:chgData name="Chittaranjan Hens" userId="6fc03958433e8a43" providerId="LiveId" clId="{8FC35386-D2C4-451B-9307-371306956297}" dt="2023-01-15T20:03:53.272" v="3057" actId="1076"/>
          <ac:graphicFrameMkLst>
            <pc:docMk/>
            <pc:sldMk cId="1411089668" sldId="382"/>
            <ac:graphicFrameMk id="23" creationId="{3DE83902-2CD8-3BF4-FEAA-107B44678BFE}"/>
          </ac:graphicFrameMkLst>
        </pc:graphicFrameChg>
        <pc:picChg chg="mod">
          <ac:chgData name="Chittaranjan Hens" userId="6fc03958433e8a43" providerId="LiveId" clId="{8FC35386-D2C4-451B-9307-371306956297}" dt="2023-01-15T20:03:35.060" v="3027" actId="1076"/>
          <ac:picMkLst>
            <pc:docMk/>
            <pc:sldMk cId="1411089668" sldId="382"/>
            <ac:picMk id="6" creationId="{3614BDB3-6B85-1664-828E-D93CDE3F1B5B}"/>
          </ac:picMkLst>
        </pc:picChg>
        <pc:picChg chg="del">
          <ac:chgData name="Chittaranjan Hens" userId="6fc03958433e8a43" providerId="LiveId" clId="{8FC35386-D2C4-451B-9307-371306956297}" dt="2023-01-15T20:03:10.125" v="3025" actId="478"/>
          <ac:picMkLst>
            <pc:docMk/>
            <pc:sldMk cId="1411089668" sldId="382"/>
            <ac:picMk id="9" creationId="{4F643471-DFB9-DA35-827E-65F9120B0E86}"/>
          </ac:picMkLst>
        </pc:picChg>
      </pc:sldChg>
      <pc:sldChg chg="add del">
        <pc:chgData name="Chittaranjan Hens" userId="6fc03958433e8a43" providerId="LiveId" clId="{8FC35386-D2C4-451B-9307-371306956297}" dt="2023-01-15T20:02:52.833" v="3023"/>
        <pc:sldMkLst>
          <pc:docMk/>
          <pc:sldMk cId="3571261572" sldId="382"/>
        </pc:sldMkLst>
      </pc:sldChg>
      <pc:sldChg chg="addSp delSp modSp add mod modAnim">
        <pc:chgData name="Chittaranjan Hens" userId="6fc03958433e8a43" providerId="LiveId" clId="{8FC35386-D2C4-451B-9307-371306956297}" dt="2023-01-15T20:09:46.371" v="3184"/>
        <pc:sldMkLst>
          <pc:docMk/>
          <pc:sldMk cId="3027114888" sldId="383"/>
        </pc:sldMkLst>
        <pc:spChg chg="add mod">
          <ac:chgData name="Chittaranjan Hens" userId="6fc03958433e8a43" providerId="LiveId" clId="{8FC35386-D2C4-451B-9307-371306956297}" dt="2023-01-15T20:08:22.246" v="3173" actId="20577"/>
          <ac:spMkLst>
            <pc:docMk/>
            <pc:sldMk cId="3027114888" sldId="383"/>
            <ac:spMk id="6" creationId="{D0ED7558-F42B-7EE2-7A70-929C205175DC}"/>
          </ac:spMkLst>
        </pc:spChg>
        <pc:spChg chg="mod">
          <ac:chgData name="Chittaranjan Hens" userId="6fc03958433e8a43" providerId="LiveId" clId="{8FC35386-D2C4-451B-9307-371306956297}" dt="2023-01-15T20:06:37.685" v="3084" actId="20577"/>
          <ac:spMkLst>
            <pc:docMk/>
            <pc:sldMk cId="3027114888" sldId="383"/>
            <ac:spMk id="8" creationId="{25DB9404-1245-DBD1-0A6B-C45569333CB3}"/>
          </ac:spMkLst>
        </pc:spChg>
        <pc:spChg chg="del">
          <ac:chgData name="Chittaranjan Hens" userId="6fc03958433e8a43" providerId="LiveId" clId="{8FC35386-D2C4-451B-9307-371306956297}" dt="2023-01-15T20:06:30.104" v="3071" actId="478"/>
          <ac:spMkLst>
            <pc:docMk/>
            <pc:sldMk cId="3027114888" sldId="383"/>
            <ac:spMk id="12" creationId="{3CD1D11E-573A-E411-9DA5-65C536F51BFA}"/>
          </ac:spMkLst>
        </pc:spChg>
        <pc:spChg chg="del">
          <ac:chgData name="Chittaranjan Hens" userId="6fc03958433e8a43" providerId="LiveId" clId="{8FC35386-D2C4-451B-9307-371306956297}" dt="2023-01-15T20:06:27.821" v="3070" actId="478"/>
          <ac:spMkLst>
            <pc:docMk/>
            <pc:sldMk cId="3027114888" sldId="383"/>
            <ac:spMk id="17" creationId="{D67D01BA-354E-7172-AC6A-1553A5FE55EE}"/>
          </ac:spMkLst>
        </pc:spChg>
        <pc:picChg chg="add mod">
          <ac:chgData name="Chittaranjan Hens" userId="6fc03958433e8a43" providerId="LiveId" clId="{8FC35386-D2C4-451B-9307-371306956297}" dt="2023-01-15T20:07:01.173" v="3088" actId="1076"/>
          <ac:picMkLst>
            <pc:docMk/>
            <pc:sldMk cId="3027114888" sldId="383"/>
            <ac:picMk id="3" creationId="{52A27449-8960-9254-4F41-49B28BB3D416}"/>
          </ac:picMkLst>
        </pc:picChg>
        <pc:picChg chg="mod">
          <ac:chgData name="Chittaranjan Hens" userId="6fc03958433e8a43" providerId="LiveId" clId="{8FC35386-D2C4-451B-9307-371306956297}" dt="2023-01-15T20:07:29.258" v="3096" actId="1076"/>
          <ac:picMkLst>
            <pc:docMk/>
            <pc:sldMk cId="3027114888" sldId="383"/>
            <ac:picMk id="4" creationId="{A77CDD2A-AFD3-0864-6D67-957A858D6745}"/>
          </ac:picMkLst>
        </pc:picChg>
        <pc:picChg chg="add del mod">
          <ac:chgData name="Chittaranjan Hens" userId="6fc03958433e8a43" providerId="LiveId" clId="{8FC35386-D2C4-451B-9307-371306956297}" dt="2023-01-15T20:07:09.700" v="3090"/>
          <ac:picMkLst>
            <pc:docMk/>
            <pc:sldMk cId="3027114888" sldId="383"/>
            <ac:picMk id="5" creationId="{7ACA3DAE-3851-7D66-27F3-7B06BB3857CB}"/>
          </ac:picMkLst>
        </pc:picChg>
        <pc:picChg chg="add mod">
          <ac:chgData name="Chittaranjan Hens" userId="6fc03958433e8a43" providerId="LiveId" clId="{8FC35386-D2C4-451B-9307-371306956297}" dt="2023-01-15T20:09:07.509" v="3181" actId="1076"/>
          <ac:picMkLst>
            <pc:docMk/>
            <pc:sldMk cId="3027114888" sldId="383"/>
            <ac:picMk id="9" creationId="{D4CA2379-FEDD-542A-5654-20A50C683D04}"/>
          </ac:picMkLst>
        </pc:picChg>
        <pc:picChg chg="del">
          <ac:chgData name="Chittaranjan Hens" userId="6fc03958433e8a43" providerId="LiveId" clId="{8FC35386-D2C4-451B-9307-371306956297}" dt="2023-01-15T20:06:24.544" v="3069" actId="478"/>
          <ac:picMkLst>
            <pc:docMk/>
            <pc:sldMk cId="3027114888" sldId="383"/>
            <ac:picMk id="11" creationId="{EB677EDC-015C-688B-2279-D8F083D46005}"/>
          </ac:picMkLst>
        </pc:picChg>
        <pc:picChg chg="add mod">
          <ac:chgData name="Chittaranjan Hens" userId="6fc03958433e8a43" providerId="LiveId" clId="{8FC35386-D2C4-451B-9307-371306956297}" dt="2023-01-15T20:09:42.090" v="3183" actId="1076"/>
          <ac:picMkLst>
            <pc:docMk/>
            <pc:sldMk cId="3027114888" sldId="383"/>
            <ac:picMk id="13" creationId="{2D938E49-1DE7-82B4-43D1-153F375BA163}"/>
          </ac:picMkLst>
        </pc:picChg>
        <pc:picChg chg="del">
          <ac:chgData name="Chittaranjan Hens" userId="6fc03958433e8a43" providerId="LiveId" clId="{8FC35386-D2C4-451B-9307-371306956297}" dt="2023-01-15T20:06:24.544" v="3069" actId="478"/>
          <ac:picMkLst>
            <pc:docMk/>
            <pc:sldMk cId="3027114888" sldId="383"/>
            <ac:picMk id="14" creationId="{C6800580-8E93-B465-AFC0-F6C63ABC9403}"/>
          </ac:picMkLst>
        </pc:picChg>
      </pc:sldChg>
      <pc:sldChg chg="delSp modSp add mod delAnim">
        <pc:chgData name="Chittaranjan Hens" userId="6fc03958433e8a43" providerId="LiveId" clId="{8FC35386-D2C4-451B-9307-371306956297}" dt="2023-01-15T20:11:18.390" v="3202" actId="1076"/>
        <pc:sldMkLst>
          <pc:docMk/>
          <pc:sldMk cId="828855938" sldId="384"/>
        </pc:sldMkLst>
        <pc:spChg chg="del">
          <ac:chgData name="Chittaranjan Hens" userId="6fc03958433e8a43" providerId="LiveId" clId="{8FC35386-D2C4-451B-9307-371306956297}" dt="2023-01-15T20:10:08.976" v="3186" actId="478"/>
          <ac:spMkLst>
            <pc:docMk/>
            <pc:sldMk cId="828855938" sldId="384"/>
            <ac:spMk id="6" creationId="{D0ED7558-F42B-7EE2-7A70-929C205175DC}"/>
          </ac:spMkLst>
        </pc:spChg>
        <pc:spChg chg="mod">
          <ac:chgData name="Chittaranjan Hens" userId="6fc03958433e8a43" providerId="LiveId" clId="{8FC35386-D2C4-451B-9307-371306956297}" dt="2023-01-15T20:11:18.390" v="3202" actId="1076"/>
          <ac:spMkLst>
            <pc:docMk/>
            <pc:sldMk cId="828855938" sldId="384"/>
            <ac:spMk id="8" creationId="{25DB9404-1245-DBD1-0A6B-C45569333CB3}"/>
          </ac:spMkLst>
        </pc:spChg>
        <pc:picChg chg="del">
          <ac:chgData name="Chittaranjan Hens" userId="6fc03958433e8a43" providerId="LiveId" clId="{8FC35386-D2C4-451B-9307-371306956297}" dt="2023-01-15T20:10:08.976" v="3186" actId="478"/>
          <ac:picMkLst>
            <pc:docMk/>
            <pc:sldMk cId="828855938" sldId="384"/>
            <ac:picMk id="3" creationId="{52A27449-8960-9254-4F41-49B28BB3D416}"/>
          </ac:picMkLst>
        </pc:picChg>
        <pc:picChg chg="del">
          <ac:chgData name="Chittaranjan Hens" userId="6fc03958433e8a43" providerId="LiveId" clId="{8FC35386-D2C4-451B-9307-371306956297}" dt="2023-01-15T20:10:08.976" v="3186" actId="478"/>
          <ac:picMkLst>
            <pc:docMk/>
            <pc:sldMk cId="828855938" sldId="384"/>
            <ac:picMk id="9" creationId="{D4CA2379-FEDD-542A-5654-20A50C683D04}"/>
          </ac:picMkLst>
        </pc:picChg>
        <pc:picChg chg="del">
          <ac:chgData name="Chittaranjan Hens" userId="6fc03958433e8a43" providerId="LiveId" clId="{8FC35386-D2C4-451B-9307-371306956297}" dt="2023-01-15T20:10:08.976" v="3186" actId="478"/>
          <ac:picMkLst>
            <pc:docMk/>
            <pc:sldMk cId="828855938" sldId="384"/>
            <ac:picMk id="13" creationId="{2D938E49-1DE7-82B4-43D1-153F375BA163}"/>
          </ac:picMkLst>
        </pc:picChg>
      </pc:sldChg>
      <pc:sldChg chg="add del">
        <pc:chgData name="Chittaranjan Hens" userId="6fc03958433e8a43" providerId="LiveId" clId="{8FC35386-D2C4-451B-9307-371306956297}" dt="2023-01-15T20:08:41.907" v="3175"/>
        <pc:sldMkLst>
          <pc:docMk/>
          <pc:sldMk cId="942580408" sldId="384"/>
        </pc:sldMkLst>
      </pc:sldChg>
      <pc:sldChg chg="add del">
        <pc:chgData name="Chittaranjan Hens" userId="6fc03958433e8a43" providerId="LiveId" clId="{8FC35386-D2C4-451B-9307-371306956297}" dt="2023-01-15T20:08:57.734" v="3179"/>
        <pc:sldMkLst>
          <pc:docMk/>
          <pc:sldMk cId="4135480842" sldId="384"/>
        </pc:sldMkLst>
      </pc:sldChg>
      <pc:sldChg chg="addSp delSp modSp add mod">
        <pc:chgData name="Chittaranjan Hens" userId="6fc03958433e8a43" providerId="LiveId" clId="{8FC35386-D2C4-451B-9307-371306956297}" dt="2023-01-15T20:15:21.966" v="3227" actId="14100"/>
        <pc:sldMkLst>
          <pc:docMk/>
          <pc:sldMk cId="1460658313" sldId="385"/>
        </pc:sldMkLst>
        <pc:spChg chg="add mod">
          <ac:chgData name="Chittaranjan Hens" userId="6fc03958433e8a43" providerId="LiveId" clId="{8FC35386-D2C4-451B-9307-371306956297}" dt="2023-01-15T20:15:21.966" v="3227" actId="14100"/>
          <ac:spMkLst>
            <pc:docMk/>
            <pc:sldMk cId="1460658313" sldId="385"/>
            <ac:spMk id="6" creationId="{07B39A6D-8EB0-8D49-B73E-BAE30AB27EA7}"/>
          </ac:spMkLst>
        </pc:spChg>
        <pc:spChg chg="del">
          <ac:chgData name="Chittaranjan Hens" userId="6fc03958433e8a43" providerId="LiveId" clId="{8FC35386-D2C4-451B-9307-371306956297}" dt="2023-01-15T20:12:12.227" v="3206" actId="478"/>
          <ac:spMkLst>
            <pc:docMk/>
            <pc:sldMk cId="1460658313" sldId="385"/>
            <ac:spMk id="8" creationId="{25DB9404-1245-DBD1-0A6B-C45569333CB3}"/>
          </ac:spMkLst>
        </pc:spChg>
        <pc:picChg chg="add mod">
          <ac:chgData name="Chittaranjan Hens" userId="6fc03958433e8a43" providerId="LiveId" clId="{8FC35386-D2C4-451B-9307-371306956297}" dt="2023-01-15T20:12:28.480" v="3210" actId="1076"/>
          <ac:picMkLst>
            <pc:docMk/>
            <pc:sldMk cId="1460658313" sldId="385"/>
            <ac:picMk id="3" creationId="{362436D7-E9F7-E6C6-371F-F5752ED1B3B7}"/>
          </ac:picMkLst>
        </pc:picChg>
      </pc:sldChg>
      <pc:sldChg chg="add del">
        <pc:chgData name="Chittaranjan Hens" userId="6fc03958433e8a43" providerId="LiveId" clId="{8FC35386-D2C4-451B-9307-371306956297}" dt="2023-01-15T20:12:01.813" v="3204"/>
        <pc:sldMkLst>
          <pc:docMk/>
          <pc:sldMk cId="2308615709" sldId="385"/>
        </pc:sldMkLst>
      </pc:sldChg>
      <pc:sldChg chg="add del">
        <pc:chgData name="Chittaranjan Hens" userId="6fc03958433e8a43" providerId="LiveId" clId="{8FC35386-D2C4-451B-9307-371306956297}" dt="2023-01-15T20:08:57.235" v="3178"/>
        <pc:sldMkLst>
          <pc:docMk/>
          <pc:sldMk cId="3053646196" sldId="385"/>
        </pc:sldMkLst>
      </pc:sldChg>
      <pc:sldChg chg="add del">
        <pc:chgData name="Chittaranjan Hens" userId="6fc03958433e8a43" providerId="LiveId" clId="{8FC35386-D2C4-451B-9307-371306956297}" dt="2023-01-15T20:12:15.726" v="3208"/>
        <pc:sldMkLst>
          <pc:docMk/>
          <pc:sldMk cId="41963012" sldId="386"/>
        </pc:sldMkLst>
      </pc:sldChg>
      <pc:sldChg chg="addSp delSp modSp add mod">
        <pc:chgData name="Chittaranjan Hens" userId="6fc03958433e8a43" providerId="LiveId" clId="{8FC35386-D2C4-451B-9307-371306956297}" dt="2023-01-15T20:16:37.943" v="3261" actId="20577"/>
        <pc:sldMkLst>
          <pc:docMk/>
          <pc:sldMk cId="2544770133" sldId="386"/>
        </pc:sldMkLst>
        <pc:spChg chg="add mod">
          <ac:chgData name="Chittaranjan Hens" userId="6fc03958433e8a43" providerId="LiveId" clId="{8FC35386-D2C4-451B-9307-371306956297}" dt="2023-01-15T20:16:37.943" v="3261" actId="20577"/>
          <ac:spMkLst>
            <pc:docMk/>
            <pc:sldMk cId="2544770133" sldId="386"/>
            <ac:spMk id="2" creationId="{88657352-2FB4-21C5-40A8-19287A047EA9}"/>
          </ac:spMkLst>
        </pc:spChg>
        <pc:spChg chg="del">
          <ac:chgData name="Chittaranjan Hens" userId="6fc03958433e8a43" providerId="LiveId" clId="{8FC35386-D2C4-451B-9307-371306956297}" dt="2023-01-15T20:15:29.973" v="3229" actId="478"/>
          <ac:spMkLst>
            <pc:docMk/>
            <pc:sldMk cId="2544770133" sldId="386"/>
            <ac:spMk id="6" creationId="{07B39A6D-8EB0-8D49-B73E-BAE30AB27EA7}"/>
          </ac:spMkLst>
        </pc:spChg>
      </pc:sldChg>
      <pc:sldChg chg="modSp add mod ord">
        <pc:chgData name="Chittaranjan Hens" userId="6fc03958433e8a43" providerId="LiveId" clId="{8FC35386-D2C4-451B-9307-371306956297}" dt="2023-01-15T20:20:09.177" v="3322" actId="113"/>
        <pc:sldMkLst>
          <pc:docMk/>
          <pc:sldMk cId="2573251469" sldId="387"/>
        </pc:sldMkLst>
        <pc:spChg chg="mod">
          <ac:chgData name="Chittaranjan Hens" userId="6fc03958433e8a43" providerId="LiveId" clId="{8FC35386-D2C4-451B-9307-371306956297}" dt="2023-01-15T20:20:09.177" v="3322" actId="113"/>
          <ac:spMkLst>
            <pc:docMk/>
            <pc:sldMk cId="2573251469" sldId="387"/>
            <ac:spMk id="8" creationId="{25DB9404-1245-DBD1-0A6B-C45569333CB3}"/>
          </ac:spMkLst>
        </pc:spChg>
      </pc:sldChg>
      <pc:sldChg chg="add del">
        <pc:chgData name="Chittaranjan Hens" userId="6fc03958433e8a43" providerId="LiveId" clId="{8FC35386-D2C4-451B-9307-371306956297}" dt="2023-01-15T20:16:50.058" v="3263"/>
        <pc:sldMkLst>
          <pc:docMk/>
          <pc:sldMk cId="3563401240" sldId="387"/>
        </pc:sldMkLst>
      </pc:sldChg>
      <pc:sldChg chg="addSp modSp add mod">
        <pc:chgData name="Chittaranjan Hens" userId="6fc03958433e8a43" providerId="LiveId" clId="{8FC35386-D2C4-451B-9307-371306956297}" dt="2023-01-15T20:26:32.202" v="3357" actId="1076"/>
        <pc:sldMkLst>
          <pc:docMk/>
          <pc:sldMk cId="2528986088" sldId="388"/>
        </pc:sldMkLst>
        <pc:spChg chg="mod">
          <ac:chgData name="Chittaranjan Hens" userId="6fc03958433e8a43" providerId="LiveId" clId="{8FC35386-D2C4-451B-9307-371306956297}" dt="2023-01-15T20:20:29.927" v="3325" actId="1076"/>
          <ac:spMkLst>
            <pc:docMk/>
            <pc:sldMk cId="2528986088" sldId="388"/>
            <ac:spMk id="8" creationId="{25DB9404-1245-DBD1-0A6B-C45569333CB3}"/>
          </ac:spMkLst>
        </pc:spChg>
        <pc:picChg chg="add mod">
          <ac:chgData name="Chittaranjan Hens" userId="6fc03958433e8a43" providerId="LiveId" clId="{8FC35386-D2C4-451B-9307-371306956297}" dt="2023-01-15T20:26:32.202" v="3357" actId="1076"/>
          <ac:picMkLst>
            <pc:docMk/>
            <pc:sldMk cId="2528986088" sldId="388"/>
            <ac:picMk id="3" creationId="{C6C6AC1F-A65D-6695-54B8-4AFA8FD0E3D6}"/>
          </ac:picMkLst>
        </pc:picChg>
        <pc:picChg chg="mod">
          <ac:chgData name="Chittaranjan Hens" userId="6fc03958433e8a43" providerId="LiveId" clId="{8FC35386-D2C4-451B-9307-371306956297}" dt="2023-01-15T20:21:38.615" v="3342" actId="14100"/>
          <ac:picMkLst>
            <pc:docMk/>
            <pc:sldMk cId="2528986088" sldId="388"/>
            <ac:picMk id="4" creationId="{A77CDD2A-AFD3-0864-6D67-957A858D6745}"/>
          </ac:picMkLst>
        </pc:picChg>
      </pc:sldChg>
      <pc:sldChg chg="addSp delSp modSp add mod delAnim modAnim">
        <pc:chgData name="Chittaranjan Hens" userId="6fc03958433e8a43" providerId="LiveId" clId="{8FC35386-D2C4-451B-9307-371306956297}" dt="2023-01-19T03:52:57.941" v="3621" actId="478"/>
        <pc:sldMkLst>
          <pc:docMk/>
          <pc:sldMk cId="285416135" sldId="389"/>
        </pc:sldMkLst>
        <pc:spChg chg="add del mod">
          <ac:chgData name="Chittaranjan Hens" userId="6fc03958433e8a43" providerId="LiveId" clId="{8FC35386-D2C4-451B-9307-371306956297}" dt="2023-01-19T03:52:53.508" v="3620" actId="478"/>
          <ac:spMkLst>
            <pc:docMk/>
            <pc:sldMk cId="285416135" sldId="389"/>
            <ac:spMk id="2" creationId="{E80CA7C6-C856-7219-85D1-8D714648D492}"/>
          </ac:spMkLst>
        </pc:spChg>
        <pc:spChg chg="add mod">
          <ac:chgData name="Chittaranjan Hens" userId="6fc03958433e8a43" providerId="LiveId" clId="{8FC35386-D2C4-451B-9307-371306956297}" dt="2023-01-15T20:28:25.403" v="3388" actId="20577"/>
          <ac:spMkLst>
            <pc:docMk/>
            <pc:sldMk cId="285416135" sldId="389"/>
            <ac:spMk id="9" creationId="{6D2FE705-77AC-A547-9B7D-EEEAEBC1E8DE}"/>
          </ac:spMkLst>
        </pc:spChg>
        <pc:spChg chg="add del mod">
          <ac:chgData name="Chittaranjan Hens" userId="6fc03958433e8a43" providerId="LiveId" clId="{8FC35386-D2C4-451B-9307-371306956297}" dt="2023-01-19T03:52:57.941" v="3621" actId="478"/>
          <ac:spMkLst>
            <pc:docMk/>
            <pc:sldMk cId="285416135" sldId="389"/>
            <ac:spMk id="11" creationId="{E594FE9B-74B7-E74D-9C54-F98C1E398730}"/>
          </ac:spMkLst>
        </pc:spChg>
        <pc:picChg chg="del mod">
          <ac:chgData name="Chittaranjan Hens" userId="6fc03958433e8a43" providerId="LiveId" clId="{8FC35386-D2C4-451B-9307-371306956297}" dt="2023-01-15T20:25:50.751" v="3353" actId="478"/>
          <ac:picMkLst>
            <pc:docMk/>
            <pc:sldMk cId="285416135" sldId="389"/>
            <ac:picMk id="3" creationId="{C6C6AC1F-A65D-6695-54B8-4AFA8FD0E3D6}"/>
          </ac:picMkLst>
        </pc:picChg>
        <pc:picChg chg="add mod">
          <ac:chgData name="Chittaranjan Hens" userId="6fc03958433e8a43" providerId="LiveId" clId="{8FC35386-D2C4-451B-9307-371306956297}" dt="2023-01-18T19:58:24.073" v="3407" actId="1076"/>
          <ac:picMkLst>
            <pc:docMk/>
            <pc:sldMk cId="285416135" sldId="389"/>
            <ac:picMk id="5" creationId="{04179B0E-A4DF-6394-5D6C-91999C741E3A}"/>
          </ac:picMkLst>
        </pc:picChg>
        <pc:picChg chg="add del mod">
          <ac:chgData name="Chittaranjan Hens" userId="6fc03958433e8a43" providerId="LiveId" clId="{8FC35386-D2C4-451B-9307-371306956297}" dt="2023-01-19T03:52:53.508" v="3620" actId="478"/>
          <ac:picMkLst>
            <pc:docMk/>
            <pc:sldMk cId="285416135" sldId="389"/>
            <ac:picMk id="7" creationId="{42648DE4-4515-A560-5B3E-F826039EEEED}"/>
          </ac:picMkLst>
        </pc:picChg>
      </pc:sldChg>
      <pc:sldChg chg="addSp delSp modSp add mod ord">
        <pc:chgData name="Chittaranjan Hens" userId="6fc03958433e8a43" providerId="LiveId" clId="{8FC35386-D2C4-451B-9307-371306956297}" dt="2023-01-18T20:21:27.894" v="3417" actId="14100"/>
        <pc:sldMkLst>
          <pc:docMk/>
          <pc:sldMk cId="1970279252" sldId="390"/>
        </pc:sldMkLst>
        <pc:picChg chg="del">
          <ac:chgData name="Chittaranjan Hens" userId="6fc03958433e8a43" providerId="LiveId" clId="{8FC35386-D2C4-451B-9307-371306956297}" dt="2023-01-18T20:01:08.420" v="3411" actId="478"/>
          <ac:picMkLst>
            <pc:docMk/>
            <pc:sldMk cId="1970279252" sldId="390"/>
            <ac:picMk id="3" creationId="{C6C6AC1F-A65D-6695-54B8-4AFA8FD0E3D6}"/>
          </ac:picMkLst>
        </pc:picChg>
        <pc:picChg chg="add mod">
          <ac:chgData name="Chittaranjan Hens" userId="6fc03958433e8a43" providerId="LiveId" clId="{8FC35386-D2C4-451B-9307-371306956297}" dt="2023-01-18T20:21:27.894" v="3417" actId="14100"/>
          <ac:picMkLst>
            <pc:docMk/>
            <pc:sldMk cId="1970279252" sldId="390"/>
            <ac:picMk id="5" creationId="{E934A7D0-EBFB-C502-1034-E26987366ACD}"/>
          </ac:picMkLst>
        </pc:picChg>
      </pc:sldChg>
      <pc:sldChg chg="addSp delSp modSp add mod">
        <pc:chgData name="Chittaranjan Hens" userId="6fc03958433e8a43" providerId="LiveId" clId="{8FC35386-D2C4-451B-9307-371306956297}" dt="2023-01-18T20:23:38.531" v="3458" actId="1076"/>
        <pc:sldMkLst>
          <pc:docMk/>
          <pc:sldMk cId="3897246681" sldId="391"/>
        </pc:sldMkLst>
        <pc:spChg chg="mod">
          <ac:chgData name="Chittaranjan Hens" userId="6fc03958433e8a43" providerId="LiveId" clId="{8FC35386-D2C4-451B-9307-371306956297}" dt="2023-01-18T20:23:30.578" v="3455" actId="20577"/>
          <ac:spMkLst>
            <pc:docMk/>
            <pc:sldMk cId="3897246681" sldId="391"/>
            <ac:spMk id="8" creationId="{25DB9404-1245-DBD1-0A6B-C45569333CB3}"/>
          </ac:spMkLst>
        </pc:spChg>
        <pc:picChg chg="add mod">
          <ac:chgData name="Chittaranjan Hens" userId="6fc03958433e8a43" providerId="LiveId" clId="{8FC35386-D2C4-451B-9307-371306956297}" dt="2023-01-18T20:23:38.531" v="3458" actId="1076"/>
          <ac:picMkLst>
            <pc:docMk/>
            <pc:sldMk cId="3897246681" sldId="391"/>
            <ac:picMk id="3" creationId="{C816FE9A-91D6-D854-16D5-9A311FC5BC5A}"/>
          </ac:picMkLst>
        </pc:picChg>
        <pc:picChg chg="del">
          <ac:chgData name="Chittaranjan Hens" userId="6fc03958433e8a43" providerId="LiveId" clId="{8FC35386-D2C4-451B-9307-371306956297}" dt="2023-01-18T20:21:40.939" v="3419" actId="478"/>
          <ac:picMkLst>
            <pc:docMk/>
            <pc:sldMk cId="3897246681" sldId="391"/>
            <ac:picMk id="5" creationId="{E934A7D0-EBFB-C502-1034-E26987366ACD}"/>
          </ac:picMkLst>
        </pc:picChg>
      </pc:sldChg>
      <pc:sldChg chg="addSp delSp modSp add mod ord">
        <pc:chgData name="Chittaranjan Hens" userId="6fc03958433e8a43" providerId="LiveId" clId="{8FC35386-D2C4-451B-9307-371306956297}" dt="2023-01-18T20:26:34.260" v="3486" actId="14100"/>
        <pc:sldMkLst>
          <pc:docMk/>
          <pc:sldMk cId="2274980967" sldId="392"/>
        </pc:sldMkLst>
        <pc:picChg chg="del">
          <ac:chgData name="Chittaranjan Hens" userId="6fc03958433e8a43" providerId="LiveId" clId="{8FC35386-D2C4-451B-9307-371306956297}" dt="2023-01-18T20:23:43.146" v="3460" actId="478"/>
          <ac:picMkLst>
            <pc:docMk/>
            <pc:sldMk cId="2274980967" sldId="392"/>
            <ac:picMk id="3" creationId="{C816FE9A-91D6-D854-16D5-9A311FC5BC5A}"/>
          </ac:picMkLst>
        </pc:picChg>
        <pc:picChg chg="add mod">
          <ac:chgData name="Chittaranjan Hens" userId="6fc03958433e8a43" providerId="LiveId" clId="{8FC35386-D2C4-451B-9307-371306956297}" dt="2023-01-18T20:26:13.030" v="3479" actId="1076"/>
          <ac:picMkLst>
            <pc:docMk/>
            <pc:sldMk cId="2274980967" sldId="392"/>
            <ac:picMk id="5" creationId="{430823CF-3482-3757-9811-B88DA27EDF83}"/>
          </ac:picMkLst>
        </pc:picChg>
        <pc:picChg chg="add mod">
          <ac:chgData name="Chittaranjan Hens" userId="6fc03958433e8a43" providerId="LiveId" clId="{8FC35386-D2C4-451B-9307-371306956297}" dt="2023-01-18T20:26:34.260" v="3486" actId="14100"/>
          <ac:picMkLst>
            <pc:docMk/>
            <pc:sldMk cId="2274980967" sldId="392"/>
            <ac:picMk id="7" creationId="{730CE7E9-5B2C-6AB2-A46B-8A04901BA49B}"/>
          </ac:picMkLst>
        </pc:picChg>
      </pc:sldChg>
      <pc:sldChg chg="addSp delSp modSp add mod">
        <pc:chgData name="Chittaranjan Hens" userId="6fc03958433e8a43" providerId="LiveId" clId="{8FC35386-D2C4-451B-9307-371306956297}" dt="2023-01-18T20:24:13.245" v="3471" actId="1076"/>
        <pc:sldMkLst>
          <pc:docMk/>
          <pc:sldMk cId="2209401888" sldId="393"/>
        </pc:sldMkLst>
        <pc:picChg chg="del">
          <ac:chgData name="Chittaranjan Hens" userId="6fc03958433e8a43" providerId="LiveId" clId="{8FC35386-D2C4-451B-9307-371306956297}" dt="2023-01-18T20:23:57.130" v="3464" actId="478"/>
          <ac:picMkLst>
            <pc:docMk/>
            <pc:sldMk cId="2209401888" sldId="393"/>
            <ac:picMk id="3" creationId="{C816FE9A-91D6-D854-16D5-9A311FC5BC5A}"/>
          </ac:picMkLst>
        </pc:picChg>
        <pc:picChg chg="add mod">
          <ac:chgData name="Chittaranjan Hens" userId="6fc03958433e8a43" providerId="LiveId" clId="{8FC35386-D2C4-451B-9307-371306956297}" dt="2023-01-18T20:24:13.245" v="3471" actId="1076"/>
          <ac:picMkLst>
            <pc:docMk/>
            <pc:sldMk cId="2209401888" sldId="393"/>
            <ac:picMk id="5" creationId="{66A3748A-F6F8-D1F0-18F6-3BC16921A9E2}"/>
          </ac:picMkLst>
        </pc:picChg>
      </pc:sldChg>
      <pc:sldChg chg="add del">
        <pc:chgData name="Chittaranjan Hens" userId="6fc03958433e8a43" providerId="LiveId" clId="{8FC35386-D2C4-451B-9307-371306956297}" dt="2023-01-18T20:24:24.842" v="3475"/>
        <pc:sldMkLst>
          <pc:docMk/>
          <pc:sldMk cId="1039238508" sldId="394"/>
        </pc:sldMkLst>
      </pc:sldChg>
      <pc:sldChg chg="addSp delSp modSp add mod">
        <pc:chgData name="Chittaranjan Hens" userId="6fc03958433e8a43" providerId="LiveId" clId="{8FC35386-D2C4-451B-9307-371306956297}" dt="2023-01-18T20:29:01.708" v="3499" actId="14100"/>
        <pc:sldMkLst>
          <pc:docMk/>
          <pc:sldMk cId="3868141465" sldId="394"/>
        </pc:sldMkLst>
        <pc:picChg chg="add mod">
          <ac:chgData name="Chittaranjan Hens" userId="6fc03958433e8a43" providerId="LiveId" clId="{8FC35386-D2C4-451B-9307-371306956297}" dt="2023-01-18T20:27:08.228" v="3493" actId="1076"/>
          <ac:picMkLst>
            <pc:docMk/>
            <pc:sldMk cId="3868141465" sldId="394"/>
            <ac:picMk id="3" creationId="{A8255B69-2B33-57E4-FF08-1C2E616FC992}"/>
          </ac:picMkLst>
        </pc:picChg>
        <pc:picChg chg="mod">
          <ac:chgData name="Chittaranjan Hens" userId="6fc03958433e8a43" providerId="LiveId" clId="{8FC35386-D2C4-451B-9307-371306956297}" dt="2023-01-18T20:26:58.390" v="3491" actId="14100"/>
          <ac:picMkLst>
            <pc:docMk/>
            <pc:sldMk cId="3868141465" sldId="394"/>
            <ac:picMk id="4" creationId="{A77CDD2A-AFD3-0864-6D67-957A858D6745}"/>
          </ac:picMkLst>
        </pc:picChg>
        <pc:picChg chg="del">
          <ac:chgData name="Chittaranjan Hens" userId="6fc03958433e8a43" providerId="LiveId" clId="{8FC35386-D2C4-451B-9307-371306956297}" dt="2023-01-18T20:26:42.759" v="3488" actId="478"/>
          <ac:picMkLst>
            <pc:docMk/>
            <pc:sldMk cId="3868141465" sldId="394"/>
            <ac:picMk id="5" creationId="{430823CF-3482-3757-9811-B88DA27EDF83}"/>
          </ac:picMkLst>
        </pc:picChg>
        <pc:picChg chg="del">
          <ac:chgData name="Chittaranjan Hens" userId="6fc03958433e8a43" providerId="LiveId" clId="{8FC35386-D2C4-451B-9307-371306956297}" dt="2023-01-18T20:26:42.759" v="3488" actId="478"/>
          <ac:picMkLst>
            <pc:docMk/>
            <pc:sldMk cId="3868141465" sldId="394"/>
            <ac:picMk id="7" creationId="{730CE7E9-5B2C-6AB2-A46B-8A04901BA49B}"/>
          </ac:picMkLst>
        </pc:picChg>
        <pc:picChg chg="add mod">
          <ac:chgData name="Chittaranjan Hens" userId="6fc03958433e8a43" providerId="LiveId" clId="{8FC35386-D2C4-451B-9307-371306956297}" dt="2023-01-18T20:29:01.708" v="3499" actId="14100"/>
          <ac:picMkLst>
            <pc:docMk/>
            <pc:sldMk cId="3868141465" sldId="394"/>
            <ac:picMk id="9" creationId="{9CA7C16A-041A-1B82-76A4-B2D00B85DF00}"/>
          </ac:picMkLst>
        </pc:picChg>
      </pc:sldChg>
      <pc:sldChg chg="addSp delSp modSp add mod">
        <pc:chgData name="Chittaranjan Hens" userId="6fc03958433e8a43" providerId="LiveId" clId="{8FC35386-D2C4-451B-9307-371306956297}" dt="2023-01-18T20:30:15.317" v="3510" actId="14100"/>
        <pc:sldMkLst>
          <pc:docMk/>
          <pc:sldMk cId="759109169" sldId="395"/>
        </pc:sldMkLst>
        <pc:picChg chg="del">
          <ac:chgData name="Chittaranjan Hens" userId="6fc03958433e8a43" providerId="LiveId" clId="{8FC35386-D2C4-451B-9307-371306956297}" dt="2023-01-18T20:29:40.385" v="3501" actId="478"/>
          <ac:picMkLst>
            <pc:docMk/>
            <pc:sldMk cId="759109169" sldId="395"/>
            <ac:picMk id="3" creationId="{A8255B69-2B33-57E4-FF08-1C2E616FC992}"/>
          </ac:picMkLst>
        </pc:picChg>
        <pc:picChg chg="add mod">
          <ac:chgData name="Chittaranjan Hens" userId="6fc03958433e8a43" providerId="LiveId" clId="{8FC35386-D2C4-451B-9307-371306956297}" dt="2023-01-18T20:30:15.317" v="3510" actId="14100"/>
          <ac:picMkLst>
            <pc:docMk/>
            <pc:sldMk cId="759109169" sldId="395"/>
            <ac:picMk id="5" creationId="{A71F9D97-DE26-DD1A-CC05-34F1D51C7E08}"/>
          </ac:picMkLst>
        </pc:picChg>
        <pc:picChg chg="del">
          <ac:chgData name="Chittaranjan Hens" userId="6fc03958433e8a43" providerId="LiveId" clId="{8FC35386-D2C4-451B-9307-371306956297}" dt="2023-01-18T20:29:40.385" v="3501" actId="478"/>
          <ac:picMkLst>
            <pc:docMk/>
            <pc:sldMk cId="759109169" sldId="395"/>
            <ac:picMk id="9" creationId="{9CA7C16A-041A-1B82-76A4-B2D00B85DF00}"/>
          </ac:picMkLst>
        </pc:picChg>
      </pc:sldChg>
      <pc:sldChg chg="delSp add del mod">
        <pc:chgData name="Chittaranjan Hens" userId="6fc03958433e8a43" providerId="LiveId" clId="{8FC35386-D2C4-451B-9307-371306956297}" dt="2023-01-18T20:31:47.630" v="3516" actId="47"/>
        <pc:sldMkLst>
          <pc:docMk/>
          <pc:sldMk cId="114128326" sldId="396"/>
        </pc:sldMkLst>
        <pc:picChg chg="del">
          <ac:chgData name="Chittaranjan Hens" userId="6fc03958433e8a43" providerId="LiveId" clId="{8FC35386-D2C4-451B-9307-371306956297}" dt="2023-01-18T20:31:43.609" v="3514" actId="478"/>
          <ac:picMkLst>
            <pc:docMk/>
            <pc:sldMk cId="114128326" sldId="396"/>
            <ac:picMk id="5" creationId="{A71F9D97-DE26-DD1A-CC05-34F1D51C7E08}"/>
          </ac:picMkLst>
        </pc:picChg>
      </pc:sldChg>
      <pc:sldChg chg="add del">
        <pc:chgData name="Chittaranjan Hens" userId="6fc03958433e8a43" providerId="LiveId" clId="{8FC35386-D2C4-451B-9307-371306956297}" dt="2023-01-18T20:31:30.596" v="3512"/>
        <pc:sldMkLst>
          <pc:docMk/>
          <pc:sldMk cId="1214510858" sldId="396"/>
        </pc:sldMkLst>
      </pc:sldChg>
      <pc:sldChg chg="add del">
        <pc:chgData name="Chittaranjan Hens" userId="6fc03958433e8a43" providerId="LiveId" clId="{8FC35386-D2C4-451B-9307-371306956297}" dt="2023-01-18T20:29:43.642" v="3503"/>
        <pc:sldMkLst>
          <pc:docMk/>
          <pc:sldMk cId="3986940596" sldId="396"/>
        </pc:sldMkLst>
      </pc:sldChg>
      <pc:sldChg chg="addSp delSp modSp add mod">
        <pc:chgData name="Chittaranjan Hens" userId="6fc03958433e8a43" providerId="LiveId" clId="{8FC35386-D2C4-451B-9307-371306956297}" dt="2023-01-18T20:32:04.041" v="3520" actId="1076"/>
        <pc:sldMkLst>
          <pc:docMk/>
          <pc:sldMk cId="3808855737" sldId="397"/>
        </pc:sldMkLst>
        <pc:picChg chg="add mod">
          <ac:chgData name="Chittaranjan Hens" userId="6fc03958433e8a43" providerId="LiveId" clId="{8FC35386-D2C4-451B-9307-371306956297}" dt="2023-01-18T20:32:04.041" v="3520" actId="1076"/>
          <ac:picMkLst>
            <pc:docMk/>
            <pc:sldMk cId="3808855737" sldId="397"/>
            <ac:picMk id="3" creationId="{0A1C6059-6956-84E8-74EF-71B8BD8A4F1E}"/>
          </ac:picMkLst>
        </pc:picChg>
        <pc:picChg chg="del">
          <ac:chgData name="Chittaranjan Hens" userId="6fc03958433e8a43" providerId="LiveId" clId="{8FC35386-D2C4-451B-9307-371306956297}" dt="2023-01-18T20:31:51.038" v="3517" actId="478"/>
          <ac:picMkLst>
            <pc:docMk/>
            <pc:sldMk cId="3808855737" sldId="397"/>
            <ac:picMk id="5" creationId="{A71F9D97-DE26-DD1A-CC05-34F1D51C7E08}"/>
          </ac:picMkLst>
        </pc:picChg>
      </pc:sldChg>
      <pc:sldChg chg="addSp delSp modSp add mod">
        <pc:chgData name="Chittaranjan Hens" userId="6fc03958433e8a43" providerId="LiveId" clId="{8FC35386-D2C4-451B-9307-371306956297}" dt="2023-01-18T20:32:38.384" v="3525" actId="14100"/>
        <pc:sldMkLst>
          <pc:docMk/>
          <pc:sldMk cId="4197076598" sldId="398"/>
        </pc:sldMkLst>
        <pc:picChg chg="del">
          <ac:chgData name="Chittaranjan Hens" userId="6fc03958433e8a43" providerId="LiveId" clId="{8FC35386-D2C4-451B-9307-371306956297}" dt="2023-01-18T20:32:22.260" v="3522" actId="478"/>
          <ac:picMkLst>
            <pc:docMk/>
            <pc:sldMk cId="4197076598" sldId="398"/>
            <ac:picMk id="3" creationId="{0A1C6059-6956-84E8-74EF-71B8BD8A4F1E}"/>
          </ac:picMkLst>
        </pc:picChg>
        <pc:picChg chg="add mod">
          <ac:chgData name="Chittaranjan Hens" userId="6fc03958433e8a43" providerId="LiveId" clId="{8FC35386-D2C4-451B-9307-371306956297}" dt="2023-01-18T20:32:38.384" v="3525" actId="14100"/>
          <ac:picMkLst>
            <pc:docMk/>
            <pc:sldMk cId="4197076598" sldId="398"/>
            <ac:picMk id="5" creationId="{9ED14135-9B1D-522F-31C8-9F889A7B2628}"/>
          </ac:picMkLst>
        </pc:picChg>
      </pc:sldChg>
      <pc:sldChg chg="addSp delSp modSp add mod">
        <pc:chgData name="Chittaranjan Hens" userId="6fc03958433e8a43" providerId="LiveId" clId="{8FC35386-D2C4-451B-9307-371306956297}" dt="2023-01-18T20:33:33.721" v="3532" actId="14100"/>
        <pc:sldMkLst>
          <pc:docMk/>
          <pc:sldMk cId="4177647138" sldId="399"/>
        </pc:sldMkLst>
        <pc:picChg chg="add mod">
          <ac:chgData name="Chittaranjan Hens" userId="6fc03958433e8a43" providerId="LiveId" clId="{8FC35386-D2C4-451B-9307-371306956297}" dt="2023-01-18T20:33:33.721" v="3532" actId="14100"/>
          <ac:picMkLst>
            <pc:docMk/>
            <pc:sldMk cId="4177647138" sldId="399"/>
            <ac:picMk id="3" creationId="{5C460B0F-2AAF-D1DD-50A7-EF454E64970F}"/>
          </ac:picMkLst>
        </pc:picChg>
        <pc:picChg chg="del">
          <ac:chgData name="Chittaranjan Hens" userId="6fc03958433e8a43" providerId="LiveId" clId="{8FC35386-D2C4-451B-9307-371306956297}" dt="2023-01-18T20:33:22.678" v="3527" actId="478"/>
          <ac:picMkLst>
            <pc:docMk/>
            <pc:sldMk cId="4177647138" sldId="399"/>
            <ac:picMk id="5" creationId="{9ED14135-9B1D-522F-31C8-9F889A7B2628}"/>
          </ac:picMkLst>
        </pc:picChg>
      </pc:sldChg>
      <pc:sldChg chg="addSp delSp modSp add mod">
        <pc:chgData name="Chittaranjan Hens" userId="6fc03958433e8a43" providerId="LiveId" clId="{8FC35386-D2C4-451B-9307-371306956297}" dt="2023-01-18T20:41:40.688" v="3559" actId="1076"/>
        <pc:sldMkLst>
          <pc:docMk/>
          <pc:sldMk cId="2682729343" sldId="400"/>
        </pc:sldMkLst>
        <pc:picChg chg="del">
          <ac:chgData name="Chittaranjan Hens" userId="6fc03958433e8a43" providerId="LiveId" clId="{8FC35386-D2C4-451B-9307-371306956297}" dt="2023-01-18T20:33:55.487" v="3534" actId="478"/>
          <ac:picMkLst>
            <pc:docMk/>
            <pc:sldMk cId="2682729343" sldId="400"/>
            <ac:picMk id="3" creationId="{5C460B0F-2AAF-D1DD-50A7-EF454E64970F}"/>
          </ac:picMkLst>
        </pc:picChg>
        <pc:picChg chg="add mod">
          <ac:chgData name="Chittaranjan Hens" userId="6fc03958433e8a43" providerId="LiveId" clId="{8FC35386-D2C4-451B-9307-371306956297}" dt="2023-01-18T20:41:40.688" v="3559" actId="1076"/>
          <ac:picMkLst>
            <pc:docMk/>
            <pc:sldMk cId="2682729343" sldId="400"/>
            <ac:picMk id="5" creationId="{2BA2A335-7A8E-FE14-B921-9EE246BF229A}"/>
          </ac:picMkLst>
        </pc:picChg>
      </pc:sldChg>
      <pc:sldChg chg="addSp delSp modSp add mod ord">
        <pc:chgData name="Chittaranjan Hens" userId="6fc03958433e8a43" providerId="LiveId" clId="{8FC35386-D2C4-451B-9307-371306956297}" dt="2023-01-18T20:34:17.134" v="3542"/>
        <pc:sldMkLst>
          <pc:docMk/>
          <pc:sldMk cId="3962138899" sldId="401"/>
        </pc:sldMkLst>
        <pc:picChg chg="del">
          <ac:chgData name="Chittaranjan Hens" userId="6fc03958433e8a43" providerId="LiveId" clId="{8FC35386-D2C4-451B-9307-371306956297}" dt="2023-01-18T20:34:00.637" v="3536" actId="478"/>
          <ac:picMkLst>
            <pc:docMk/>
            <pc:sldMk cId="3962138899" sldId="401"/>
            <ac:picMk id="3" creationId="{5C460B0F-2AAF-D1DD-50A7-EF454E64970F}"/>
          </ac:picMkLst>
        </pc:picChg>
        <pc:picChg chg="add mod">
          <ac:chgData name="Chittaranjan Hens" userId="6fc03958433e8a43" providerId="LiveId" clId="{8FC35386-D2C4-451B-9307-371306956297}" dt="2023-01-18T20:34:13.494" v="3540" actId="14100"/>
          <ac:picMkLst>
            <pc:docMk/>
            <pc:sldMk cId="3962138899" sldId="401"/>
            <ac:picMk id="5" creationId="{B2EA33EC-0D44-7A1B-4F1E-59F857587FA7}"/>
          </ac:picMkLst>
        </pc:picChg>
      </pc:sldChg>
      <pc:sldChg chg="addSp delSp modSp add mod">
        <pc:chgData name="Chittaranjan Hens" userId="6fc03958433e8a43" providerId="LiveId" clId="{8FC35386-D2C4-451B-9307-371306956297}" dt="2023-01-18T20:41:43.708" v="3560" actId="1076"/>
        <pc:sldMkLst>
          <pc:docMk/>
          <pc:sldMk cId="2797840225" sldId="402"/>
        </pc:sldMkLst>
        <pc:picChg chg="add mod">
          <ac:chgData name="Chittaranjan Hens" userId="6fc03958433e8a43" providerId="LiveId" clId="{8FC35386-D2C4-451B-9307-371306956297}" dt="2023-01-18T20:41:43.708" v="3560" actId="1076"/>
          <ac:picMkLst>
            <pc:docMk/>
            <pc:sldMk cId="2797840225" sldId="402"/>
            <ac:picMk id="3" creationId="{9C62DD53-3045-BA56-D12B-8A4EC6CBCDC7}"/>
          </ac:picMkLst>
        </pc:picChg>
        <pc:picChg chg="del">
          <ac:chgData name="Chittaranjan Hens" userId="6fc03958433e8a43" providerId="LiveId" clId="{8FC35386-D2C4-451B-9307-371306956297}" dt="2023-01-18T20:35:05.578" v="3548" actId="478"/>
          <ac:picMkLst>
            <pc:docMk/>
            <pc:sldMk cId="2797840225" sldId="402"/>
            <ac:picMk id="5" creationId="{2BA2A335-7A8E-FE14-B921-9EE246BF229A}"/>
          </ac:picMkLst>
        </pc:picChg>
      </pc:sldChg>
      <pc:sldChg chg="addSp delSp modSp add mod ord">
        <pc:chgData name="Chittaranjan Hens" userId="6fc03958433e8a43" providerId="LiveId" clId="{8FC35386-D2C4-451B-9307-371306956297}" dt="2023-01-18T20:41:37.420" v="3558" actId="14100"/>
        <pc:sldMkLst>
          <pc:docMk/>
          <pc:sldMk cId="3719028658" sldId="403"/>
        </pc:sldMkLst>
        <pc:picChg chg="add mod">
          <ac:chgData name="Chittaranjan Hens" userId="6fc03958433e8a43" providerId="LiveId" clId="{8FC35386-D2C4-451B-9307-371306956297}" dt="2023-01-18T20:41:37.420" v="3558" actId="14100"/>
          <ac:picMkLst>
            <pc:docMk/>
            <pc:sldMk cId="3719028658" sldId="403"/>
            <ac:picMk id="3" creationId="{E10C8841-8844-0AC9-3B95-33F3F581D751}"/>
          </ac:picMkLst>
        </pc:picChg>
        <pc:picChg chg="del">
          <ac:chgData name="Chittaranjan Hens" userId="6fc03958433e8a43" providerId="LiveId" clId="{8FC35386-D2C4-451B-9307-371306956297}" dt="2023-01-18T20:41:19.955" v="3555" actId="478"/>
          <ac:picMkLst>
            <pc:docMk/>
            <pc:sldMk cId="3719028658" sldId="403"/>
            <ac:picMk id="5" creationId="{2BA2A335-7A8E-FE14-B921-9EE246BF229A}"/>
          </ac:picMkLst>
        </pc:picChg>
      </pc:sldChg>
      <pc:sldChg chg="addSp delSp modSp add mod">
        <pc:chgData name="Chittaranjan Hens" userId="6fc03958433e8a43" providerId="LiveId" clId="{8FC35386-D2C4-451B-9307-371306956297}" dt="2023-01-18T20:44:16.853" v="3568" actId="1076"/>
        <pc:sldMkLst>
          <pc:docMk/>
          <pc:sldMk cId="1173691794" sldId="404"/>
        </pc:sldMkLst>
        <pc:picChg chg="del">
          <ac:chgData name="Chittaranjan Hens" userId="6fc03958433e8a43" providerId="LiveId" clId="{8FC35386-D2C4-451B-9307-371306956297}" dt="2023-01-18T20:43:20.167" v="3562" actId="478"/>
          <ac:picMkLst>
            <pc:docMk/>
            <pc:sldMk cId="1173691794" sldId="404"/>
            <ac:picMk id="3" creationId="{9C62DD53-3045-BA56-D12B-8A4EC6CBCDC7}"/>
          </ac:picMkLst>
        </pc:picChg>
        <pc:picChg chg="add del">
          <ac:chgData name="Chittaranjan Hens" userId="6fc03958433e8a43" providerId="LiveId" clId="{8FC35386-D2C4-451B-9307-371306956297}" dt="2023-01-18T20:43:52.278" v="3564" actId="478"/>
          <ac:picMkLst>
            <pc:docMk/>
            <pc:sldMk cId="1173691794" sldId="404"/>
            <ac:picMk id="5" creationId="{6562781D-3A68-C0E9-2C2E-BC0AB246B243}"/>
          </ac:picMkLst>
        </pc:picChg>
        <pc:picChg chg="add mod">
          <ac:chgData name="Chittaranjan Hens" userId="6fc03958433e8a43" providerId="LiveId" clId="{8FC35386-D2C4-451B-9307-371306956297}" dt="2023-01-18T20:44:16.853" v="3568" actId="1076"/>
          <ac:picMkLst>
            <pc:docMk/>
            <pc:sldMk cId="1173691794" sldId="404"/>
            <ac:picMk id="7" creationId="{2CE21BE3-2607-3EF7-B58D-32FC42E443C4}"/>
          </ac:picMkLst>
        </pc:picChg>
      </pc:sldChg>
      <pc:sldChg chg="add">
        <pc:chgData name="Chittaranjan Hens" userId="6fc03958433e8a43" providerId="LiveId" clId="{8FC35386-D2C4-451B-9307-371306956297}" dt="2023-01-19T03:52:05.143" v="3619"/>
        <pc:sldMkLst>
          <pc:docMk/>
          <pc:sldMk cId="3529858167" sldId="405"/>
        </pc:sldMkLst>
      </pc:sldChg>
      <pc:sldChg chg="addSp modSp add mod modTransition modAnim">
        <pc:chgData name="Chittaranjan Hens" userId="6fc03958433e8a43" providerId="LiveId" clId="{8FC35386-D2C4-451B-9307-371306956297}" dt="2023-01-19T05:22:24.529" v="3671"/>
        <pc:sldMkLst>
          <pc:docMk/>
          <pc:sldMk cId="0" sldId="406"/>
        </pc:sldMkLst>
        <pc:spChg chg="mod">
          <ac:chgData name="Chittaranjan Hens" userId="6fc03958433e8a43" providerId="LiveId" clId="{8FC35386-D2C4-451B-9307-371306956297}" dt="2023-01-19T05:19:26.027" v="3644" actId="1076"/>
          <ac:spMkLst>
            <pc:docMk/>
            <pc:sldMk cId="0" sldId="406"/>
            <ac:spMk id="1029" creationId="{A67599F7-9947-F9D4-F831-F9EB1C23D5E7}"/>
          </ac:spMkLst>
        </pc:spChg>
        <pc:spChg chg="mod">
          <ac:chgData name="Chittaranjan Hens" userId="6fc03958433e8a43" providerId="LiveId" clId="{8FC35386-D2C4-451B-9307-371306956297}" dt="2023-01-19T05:21:08.109" v="3666" actId="207"/>
          <ac:spMkLst>
            <pc:docMk/>
            <pc:sldMk cId="0" sldId="406"/>
            <ac:spMk id="1030" creationId="{8AE9DB68-BDD4-AB03-6C46-1CCD2A5C1B3B}"/>
          </ac:spMkLst>
        </pc:spChg>
        <pc:graphicFrameChg chg="mod">
          <ac:chgData name="Chittaranjan Hens" userId="6fc03958433e8a43" providerId="LiveId" clId="{8FC35386-D2C4-451B-9307-371306956297}" dt="2023-01-19T05:19:51.026" v="3648" actId="1076"/>
          <ac:graphicFrameMkLst>
            <pc:docMk/>
            <pc:sldMk cId="0" sldId="406"/>
            <ac:graphicFrameMk id="3" creationId="{5418349B-6CCD-27A2-7132-83A9C88B04A6}"/>
          </ac:graphicFrameMkLst>
        </pc:graphicFrameChg>
        <pc:graphicFrameChg chg="mod">
          <ac:chgData name="Chittaranjan Hens" userId="6fc03958433e8a43" providerId="LiveId" clId="{8FC35386-D2C4-451B-9307-371306956297}" dt="2023-01-19T05:19:54.633" v="3649" actId="1076"/>
          <ac:graphicFrameMkLst>
            <pc:docMk/>
            <pc:sldMk cId="0" sldId="406"/>
            <ac:graphicFrameMk id="8" creationId="{6A7098A6-7D30-FD95-E02B-CD1703C8C8D4}"/>
          </ac:graphicFrameMkLst>
        </pc:graphicFrameChg>
        <pc:picChg chg="add mod ord">
          <ac:chgData name="Chittaranjan Hens" userId="6fc03958433e8a43" providerId="LiveId" clId="{8FC35386-D2C4-451B-9307-371306956297}" dt="2023-01-19T05:18:26.672" v="3631" actId="167"/>
          <ac:picMkLst>
            <pc:docMk/>
            <pc:sldMk cId="0" sldId="406"/>
            <ac:picMk id="2" creationId="{4AC6EBDB-7FB8-0A7F-C10A-10AA553AEFA3}"/>
          </ac:picMkLst>
        </pc:picChg>
        <pc:picChg chg="mod">
          <ac:chgData name="Chittaranjan Hens" userId="6fc03958433e8a43" providerId="LiveId" clId="{8FC35386-D2C4-451B-9307-371306956297}" dt="2023-01-19T05:20:10.293" v="3652" actId="1076"/>
          <ac:picMkLst>
            <pc:docMk/>
            <pc:sldMk cId="0" sldId="406"/>
            <ac:picMk id="1031" creationId="{382499D9-1593-A322-4081-FA147775E1AB}"/>
          </ac:picMkLst>
        </pc:picChg>
      </pc:sldChg>
      <pc:sldChg chg="addSp delSp modSp add del mod modTransition">
        <pc:chgData name="Chittaranjan Hens" userId="6fc03958433e8a43" providerId="LiveId" clId="{8FC35386-D2C4-451B-9307-371306956297}" dt="2023-01-19T05:27:35.857" v="3756" actId="478"/>
        <pc:sldMkLst>
          <pc:docMk/>
          <pc:sldMk cId="0" sldId="407"/>
        </pc:sldMkLst>
        <pc:spChg chg="add del mod">
          <ac:chgData name="Chittaranjan Hens" userId="6fc03958433e8a43" providerId="LiveId" clId="{8FC35386-D2C4-451B-9307-371306956297}" dt="2023-01-19T05:24:51.893" v="3693" actId="478"/>
          <ac:spMkLst>
            <pc:docMk/>
            <pc:sldMk cId="0" sldId="407"/>
            <ac:spMk id="4" creationId="{3DC4A963-6B34-2B74-2F58-D291D1523CFD}"/>
          </ac:spMkLst>
        </pc:spChg>
        <pc:spChg chg="add mod">
          <ac:chgData name="Chittaranjan Hens" userId="6fc03958433e8a43" providerId="LiveId" clId="{8FC35386-D2C4-451B-9307-371306956297}" dt="2023-01-19T05:24:53.217" v="3694"/>
          <ac:spMkLst>
            <pc:docMk/>
            <pc:sldMk cId="0" sldId="407"/>
            <ac:spMk id="5" creationId="{091C65ED-6635-BEBC-75C9-956C453EB5DA}"/>
          </ac:spMkLst>
        </pc:spChg>
        <pc:spChg chg="del">
          <ac:chgData name="Chittaranjan Hens" userId="6fc03958433e8a43" providerId="LiveId" clId="{8FC35386-D2C4-451B-9307-371306956297}" dt="2023-01-19T05:24:43.755" v="3690" actId="478"/>
          <ac:spMkLst>
            <pc:docMk/>
            <pc:sldMk cId="0" sldId="407"/>
            <ac:spMk id="2056" creationId="{72164FBD-BC4C-CCCB-FD6F-7CE143589D91}"/>
          </ac:spMkLst>
        </pc:spChg>
        <pc:spChg chg="mod">
          <ac:chgData name="Chittaranjan Hens" userId="6fc03958433e8a43" providerId="LiveId" clId="{8FC35386-D2C4-451B-9307-371306956297}" dt="2023-01-19T05:27:32.839" v="3755" actId="6549"/>
          <ac:spMkLst>
            <pc:docMk/>
            <pc:sldMk cId="0" sldId="407"/>
            <ac:spMk id="2057" creationId="{5D9976F5-D542-A3EE-FAC7-F5501604734C}"/>
          </ac:spMkLst>
        </pc:spChg>
        <pc:graphicFrameChg chg="add del mod">
          <ac:chgData name="Chittaranjan Hens" userId="6fc03958433e8a43" providerId="LiveId" clId="{8FC35386-D2C4-451B-9307-371306956297}" dt="2023-01-19T05:27:35.857" v="3756" actId="478"/>
          <ac:graphicFrameMkLst>
            <pc:docMk/>
            <pc:sldMk cId="0" sldId="407"/>
            <ac:graphicFrameMk id="6" creationId="{91388E02-63D6-7B84-8208-8074F629F4D5}"/>
          </ac:graphicFrameMkLst>
        </pc:graphicFrameChg>
        <pc:graphicFrameChg chg="mod">
          <ac:chgData name="Chittaranjan Hens" userId="6fc03958433e8a43" providerId="LiveId" clId="{8FC35386-D2C4-451B-9307-371306956297}" dt="2023-01-19T05:26:31.048" v="3730" actId="1076"/>
          <ac:graphicFrameMkLst>
            <pc:docMk/>
            <pc:sldMk cId="0" sldId="407"/>
            <ac:graphicFrameMk id="8" creationId="{5FF9E483-8207-0E2C-95EA-7565DADFD9CC}"/>
          </ac:graphicFrameMkLst>
        </pc:graphicFrameChg>
        <pc:graphicFrameChg chg="mod">
          <ac:chgData name="Chittaranjan Hens" userId="6fc03958433e8a43" providerId="LiveId" clId="{8FC35386-D2C4-451B-9307-371306956297}" dt="2023-01-19T05:26:43.720" v="3743" actId="1076"/>
          <ac:graphicFrameMkLst>
            <pc:docMk/>
            <pc:sldMk cId="0" sldId="407"/>
            <ac:graphicFrameMk id="10" creationId="{23C1834E-DA7D-32BE-1701-7642BD9025F6}"/>
          </ac:graphicFrameMkLst>
        </pc:graphicFrameChg>
        <pc:graphicFrameChg chg="del mod">
          <ac:chgData name="Chittaranjan Hens" userId="6fc03958433e8a43" providerId="LiveId" clId="{8FC35386-D2C4-451B-9307-371306956297}" dt="2023-01-19T05:26:02.384" v="3702" actId="21"/>
          <ac:graphicFrameMkLst>
            <pc:docMk/>
            <pc:sldMk cId="0" sldId="407"/>
            <ac:graphicFrameMk id="2053" creationId="{14F717F9-E174-AB47-8FC5-9EFBC3D8A7EE}"/>
          </ac:graphicFrameMkLst>
        </pc:graphicFrameChg>
        <pc:graphicFrameChg chg="del">
          <ac:chgData name="Chittaranjan Hens" userId="6fc03958433e8a43" providerId="LiveId" clId="{8FC35386-D2C4-451B-9307-371306956297}" dt="2023-01-19T05:27:35.857" v="3756" actId="478"/>
          <ac:graphicFrameMkLst>
            <pc:docMk/>
            <pc:sldMk cId="0" sldId="407"/>
            <ac:graphicFrameMk id="2054" creationId="{E0478526-C213-C130-851D-DBC6BCF86A93}"/>
          </ac:graphicFrameMkLst>
        </pc:graphicFrameChg>
        <pc:picChg chg="add del mod ord">
          <ac:chgData name="Chittaranjan Hens" userId="6fc03958433e8a43" providerId="LiveId" clId="{8FC35386-D2C4-451B-9307-371306956297}" dt="2023-01-19T05:24:48.342" v="3692" actId="478"/>
          <ac:picMkLst>
            <pc:docMk/>
            <pc:sldMk cId="0" sldId="407"/>
            <ac:picMk id="2" creationId="{3CCFEEAA-AA5A-EDF6-8720-19C7475A1F76}"/>
          </ac:picMkLst>
        </pc:picChg>
      </pc:sldChg>
      <pc:sldChg chg="delSp modSp add mod">
        <pc:chgData name="Chittaranjan Hens" userId="6fc03958433e8a43" providerId="LiveId" clId="{8FC35386-D2C4-451B-9307-371306956297}" dt="2023-01-19T05:28:20.721" v="3760" actId="478"/>
        <pc:sldMkLst>
          <pc:docMk/>
          <pc:sldMk cId="703473011" sldId="408"/>
        </pc:sldMkLst>
        <pc:spChg chg="mod">
          <ac:chgData name="Chittaranjan Hens" userId="6fc03958433e8a43" providerId="LiveId" clId="{8FC35386-D2C4-451B-9307-371306956297}" dt="2023-01-19T05:28:17.844" v="3759" actId="6549"/>
          <ac:spMkLst>
            <pc:docMk/>
            <pc:sldMk cId="703473011" sldId="408"/>
            <ac:spMk id="2057" creationId="{5D9976F5-D542-A3EE-FAC7-F5501604734C}"/>
          </ac:spMkLst>
        </pc:spChg>
        <pc:graphicFrameChg chg="del">
          <ac:chgData name="Chittaranjan Hens" userId="6fc03958433e8a43" providerId="LiveId" clId="{8FC35386-D2C4-451B-9307-371306956297}" dt="2023-01-19T05:28:20.721" v="3760" actId="478"/>
          <ac:graphicFrameMkLst>
            <pc:docMk/>
            <pc:sldMk cId="703473011" sldId="408"/>
            <ac:graphicFrameMk id="6" creationId="{91388E02-63D6-7B84-8208-8074F629F4D5}"/>
          </ac:graphicFrameMkLst>
        </pc:graphicFrameChg>
        <pc:graphicFrameChg chg="del mod">
          <ac:chgData name="Chittaranjan Hens" userId="6fc03958433e8a43" providerId="LiveId" clId="{8FC35386-D2C4-451B-9307-371306956297}" dt="2023-01-19T05:28:20.721" v="3760" actId="478"/>
          <ac:graphicFrameMkLst>
            <pc:docMk/>
            <pc:sldMk cId="703473011" sldId="408"/>
            <ac:graphicFrameMk id="2054" creationId="{E0478526-C213-C130-851D-DBC6BCF86A93}"/>
          </ac:graphicFrameMkLst>
        </pc:graphicFrameChg>
      </pc:sldChg>
      <pc:sldChg chg="add del">
        <pc:chgData name="Chittaranjan Hens" userId="6fc03958433e8a43" providerId="LiveId" clId="{8FC35386-D2C4-451B-9307-371306956297}" dt="2023-01-19T05:18:51.030" v="3636" actId="47"/>
        <pc:sldMkLst>
          <pc:docMk/>
          <pc:sldMk cId="1130757567" sldId="408"/>
        </pc:sldMkLst>
      </pc:sldChg>
      <pc:sldChg chg="add del">
        <pc:chgData name="Chittaranjan Hens" userId="6fc03958433e8a43" providerId="LiveId" clId="{8FC35386-D2C4-451B-9307-371306956297}" dt="2023-01-19T05:20:02.794" v="3651" actId="47"/>
        <pc:sldMkLst>
          <pc:docMk/>
          <pc:sldMk cId="1419299212" sldId="408"/>
        </pc:sldMkLst>
      </pc:sldChg>
      <pc:sldChg chg="add del">
        <pc:chgData name="Chittaranjan Hens" userId="6fc03958433e8a43" providerId="LiveId" clId="{8FC35386-D2C4-451B-9307-371306956297}" dt="2023-01-19T05:18:49.059" v="3635" actId="47"/>
        <pc:sldMkLst>
          <pc:docMk/>
          <pc:sldMk cId="1608587973" sldId="409"/>
        </pc:sldMkLst>
      </pc:sldChg>
      <pc:sldChg chg="add">
        <pc:chgData name="Chittaranjan Hens" userId="6fc03958433e8a43" providerId="LiveId" clId="{8FC35386-D2C4-451B-9307-371306956297}" dt="2023-01-19T05:27:59.627" v="3758"/>
        <pc:sldMkLst>
          <pc:docMk/>
          <pc:sldMk cId="2694055609" sldId="409"/>
        </pc:sldMkLst>
      </pc:sldChg>
      <pc:sldChg chg="add del">
        <pc:chgData name="Chittaranjan Hens" userId="6fc03958433e8a43" providerId="LiveId" clId="{8FC35386-D2C4-451B-9307-371306956297}" dt="2023-01-19T05:21:44.303" v="3670" actId="47"/>
        <pc:sldMkLst>
          <pc:docMk/>
          <pc:sldMk cId="3707804236" sldId="409"/>
        </pc:sldMkLst>
      </pc:sldChg>
    </pc:docChg>
  </pc:docChgLst>
  <pc:docChgLst>
    <pc:chgData name="Chittaranjan Hens" userId="6fc03958433e8a43" providerId="LiveId" clId="{AE445185-F013-4E27-B402-5F71FF9385C1}"/>
    <pc:docChg chg="undo custSel addSld delSld modSld sldOrd">
      <pc:chgData name="Chittaranjan Hens" userId="6fc03958433e8a43" providerId="LiveId" clId="{AE445185-F013-4E27-B402-5F71FF9385C1}" dt="2023-01-04T04:54:16.229" v="1661" actId="20577"/>
      <pc:docMkLst>
        <pc:docMk/>
      </pc:docMkLst>
      <pc:sldChg chg="addSp delSp modSp mod">
        <pc:chgData name="Chittaranjan Hens" userId="6fc03958433e8a43" providerId="LiveId" clId="{AE445185-F013-4E27-B402-5F71FF9385C1}" dt="2023-01-03T06:41:34.968" v="11" actId="478"/>
        <pc:sldMkLst>
          <pc:docMk/>
          <pc:sldMk cId="1314684922" sldId="265"/>
        </pc:sldMkLst>
        <pc:spChg chg="del">
          <ac:chgData name="Chittaranjan Hens" userId="6fc03958433e8a43" providerId="LiveId" clId="{AE445185-F013-4E27-B402-5F71FF9385C1}" dt="2023-01-03T06:41:34.968" v="11" actId="478"/>
          <ac:spMkLst>
            <pc:docMk/>
            <pc:sldMk cId="1314684922" sldId="265"/>
            <ac:spMk id="10" creationId="{1C15AE70-CE66-C80A-3774-62D466699564}"/>
          </ac:spMkLst>
        </pc:spChg>
        <pc:spChg chg="add del mod">
          <ac:chgData name="Chittaranjan Hens" userId="6fc03958433e8a43" providerId="LiveId" clId="{AE445185-F013-4E27-B402-5F71FF9385C1}" dt="2023-01-03T06:41:34.968" v="11" actId="478"/>
          <ac:spMkLst>
            <pc:docMk/>
            <pc:sldMk cId="1314684922" sldId="265"/>
            <ac:spMk id="11" creationId="{1FF2F98F-485E-1D68-FF73-11DB93DEC4A1}"/>
          </ac:spMkLst>
        </pc:spChg>
      </pc:sldChg>
      <pc:sldChg chg="add ord">
        <pc:chgData name="Chittaranjan Hens" userId="6fc03958433e8a43" providerId="LiveId" clId="{AE445185-F013-4E27-B402-5F71FF9385C1}" dt="2023-01-03T15:25:11.307" v="692"/>
        <pc:sldMkLst>
          <pc:docMk/>
          <pc:sldMk cId="3796521375" sldId="266"/>
        </pc:sldMkLst>
      </pc:sldChg>
      <pc:sldChg chg="addSp delSp modSp del mod">
        <pc:chgData name="Chittaranjan Hens" userId="6fc03958433e8a43" providerId="LiveId" clId="{AE445185-F013-4E27-B402-5F71FF9385C1}" dt="2023-01-03T15:24:55.888" v="689" actId="2696"/>
        <pc:sldMkLst>
          <pc:docMk/>
          <pc:sldMk cId="4274601899" sldId="266"/>
        </pc:sldMkLst>
        <pc:spChg chg="del mod">
          <ac:chgData name="Chittaranjan Hens" userId="6fc03958433e8a43" providerId="LiveId" clId="{AE445185-F013-4E27-B402-5F71FF9385C1}" dt="2023-01-03T06:42:06.344" v="16" actId="21"/>
          <ac:spMkLst>
            <pc:docMk/>
            <pc:sldMk cId="4274601899" sldId="266"/>
            <ac:spMk id="3" creationId="{59453772-5ED0-36E9-D627-C209C17A9569}"/>
          </ac:spMkLst>
        </pc:spChg>
        <pc:spChg chg="del mod ord">
          <ac:chgData name="Chittaranjan Hens" userId="6fc03958433e8a43" providerId="LiveId" clId="{AE445185-F013-4E27-B402-5F71FF9385C1}" dt="2023-01-03T06:44:36.339" v="51" actId="478"/>
          <ac:spMkLst>
            <pc:docMk/>
            <pc:sldMk cId="4274601899" sldId="266"/>
            <ac:spMk id="7" creationId="{21117221-805A-A307-A95D-5DE83F3C60CF}"/>
          </ac:spMkLst>
        </pc:spChg>
        <pc:spChg chg="del">
          <ac:chgData name="Chittaranjan Hens" userId="6fc03958433e8a43" providerId="LiveId" clId="{AE445185-F013-4E27-B402-5F71FF9385C1}" dt="2023-01-03T06:41:47.840" v="12" actId="478"/>
          <ac:spMkLst>
            <pc:docMk/>
            <pc:sldMk cId="4274601899" sldId="266"/>
            <ac:spMk id="8" creationId="{25DB9404-1245-DBD1-0A6B-C45569333CB3}"/>
          </ac:spMkLst>
        </pc:spChg>
        <pc:spChg chg="del mod ord">
          <ac:chgData name="Chittaranjan Hens" userId="6fc03958433e8a43" providerId="LiveId" clId="{AE445185-F013-4E27-B402-5F71FF9385C1}" dt="2023-01-03T06:44:36.339" v="51" actId="478"/>
          <ac:spMkLst>
            <pc:docMk/>
            <pc:sldMk cId="4274601899" sldId="266"/>
            <ac:spMk id="10" creationId="{766FA964-726A-3589-C687-AAAD5C196735}"/>
          </ac:spMkLst>
        </pc:spChg>
        <pc:spChg chg="del">
          <ac:chgData name="Chittaranjan Hens" userId="6fc03958433e8a43" providerId="LiveId" clId="{AE445185-F013-4E27-B402-5F71FF9385C1}" dt="2023-01-03T06:45:32.552" v="67" actId="21"/>
          <ac:spMkLst>
            <pc:docMk/>
            <pc:sldMk cId="4274601899" sldId="266"/>
            <ac:spMk id="11" creationId="{978A99B9-EEDA-CD51-30CA-B2D8090E258D}"/>
          </ac:spMkLst>
        </pc:spChg>
        <pc:spChg chg="mod ord">
          <ac:chgData name="Chittaranjan Hens" userId="6fc03958433e8a43" providerId="LiveId" clId="{AE445185-F013-4E27-B402-5F71FF9385C1}" dt="2023-01-03T06:45:06.255" v="60" actId="164"/>
          <ac:spMkLst>
            <pc:docMk/>
            <pc:sldMk cId="4274601899" sldId="266"/>
            <ac:spMk id="12" creationId="{91DB39D1-498E-B306-B9F3-0694A13EF8C2}"/>
          </ac:spMkLst>
        </pc:spChg>
        <pc:spChg chg="mod ord">
          <ac:chgData name="Chittaranjan Hens" userId="6fc03958433e8a43" providerId="LiveId" clId="{AE445185-F013-4E27-B402-5F71FF9385C1}" dt="2023-01-03T06:45:06.255" v="60" actId="164"/>
          <ac:spMkLst>
            <pc:docMk/>
            <pc:sldMk cId="4274601899" sldId="266"/>
            <ac:spMk id="13" creationId="{F0ADBD19-E508-4250-4278-575CC9BED2B4}"/>
          </ac:spMkLst>
        </pc:spChg>
        <pc:spChg chg="mod ord">
          <ac:chgData name="Chittaranjan Hens" userId="6fc03958433e8a43" providerId="LiveId" clId="{AE445185-F013-4E27-B402-5F71FF9385C1}" dt="2023-01-03T06:45:06.255" v="60" actId="164"/>
          <ac:spMkLst>
            <pc:docMk/>
            <pc:sldMk cId="4274601899" sldId="266"/>
            <ac:spMk id="14" creationId="{8C2EB2F2-7470-CC07-0F64-3FB8D76B09A0}"/>
          </ac:spMkLst>
        </pc:spChg>
        <pc:spChg chg="mod ord">
          <ac:chgData name="Chittaranjan Hens" userId="6fc03958433e8a43" providerId="LiveId" clId="{AE445185-F013-4E27-B402-5F71FF9385C1}" dt="2023-01-03T06:45:06.255" v="60" actId="164"/>
          <ac:spMkLst>
            <pc:docMk/>
            <pc:sldMk cId="4274601899" sldId="266"/>
            <ac:spMk id="15" creationId="{6A610DD8-6ABF-7D1F-4A23-25E0E99E5295}"/>
          </ac:spMkLst>
        </pc:spChg>
        <pc:spChg chg="mod ord">
          <ac:chgData name="Chittaranjan Hens" userId="6fc03958433e8a43" providerId="LiveId" clId="{AE445185-F013-4E27-B402-5F71FF9385C1}" dt="2023-01-03T06:45:06.255" v="60" actId="164"/>
          <ac:spMkLst>
            <pc:docMk/>
            <pc:sldMk cId="4274601899" sldId="266"/>
            <ac:spMk id="16" creationId="{CF3FE3C4-B51C-B428-FFF8-CD492169AF83}"/>
          </ac:spMkLst>
        </pc:spChg>
        <pc:spChg chg="add mod">
          <ac:chgData name="Chittaranjan Hens" userId="6fc03958433e8a43" providerId="LiveId" clId="{AE445185-F013-4E27-B402-5F71FF9385C1}" dt="2023-01-03T13:23:25.895" v="221" actId="14100"/>
          <ac:spMkLst>
            <pc:docMk/>
            <pc:sldMk cId="4274601899" sldId="266"/>
            <ac:spMk id="17" creationId="{F85CD333-F927-35AD-9B26-D704E9D39C34}"/>
          </ac:spMkLst>
        </pc:spChg>
        <pc:spChg chg="add del">
          <ac:chgData name="Chittaranjan Hens" userId="6fc03958433e8a43" providerId="LiveId" clId="{AE445185-F013-4E27-B402-5F71FF9385C1}" dt="2023-01-03T06:43:52.593" v="37" actId="22"/>
          <ac:spMkLst>
            <pc:docMk/>
            <pc:sldMk cId="4274601899" sldId="266"/>
            <ac:spMk id="20" creationId="{021ED659-DC64-0E44-18A8-1931844FF528}"/>
          </ac:spMkLst>
        </pc:spChg>
        <pc:spChg chg="add mod">
          <ac:chgData name="Chittaranjan Hens" userId="6fc03958433e8a43" providerId="LiveId" clId="{AE445185-F013-4E27-B402-5F71FF9385C1}" dt="2023-01-03T08:15:42.321" v="154" actId="1035"/>
          <ac:spMkLst>
            <pc:docMk/>
            <pc:sldMk cId="4274601899" sldId="266"/>
            <ac:spMk id="24" creationId="{E306A1FA-A972-6880-8A1D-886D17FD3054}"/>
          </ac:spMkLst>
        </pc:spChg>
        <pc:grpChg chg="add mod">
          <ac:chgData name="Chittaranjan Hens" userId="6fc03958433e8a43" providerId="LiveId" clId="{AE445185-F013-4E27-B402-5F71FF9385C1}" dt="2023-01-03T06:44:02.730" v="42" actId="164"/>
          <ac:grpSpMkLst>
            <pc:docMk/>
            <pc:sldMk cId="4274601899" sldId="266"/>
            <ac:grpSpMk id="18" creationId="{25BF2DC3-10D6-FC72-3104-D5F24AB381BD}"/>
          </ac:grpSpMkLst>
        </pc:grpChg>
        <pc:grpChg chg="add del mod">
          <ac:chgData name="Chittaranjan Hens" userId="6fc03958433e8a43" providerId="LiveId" clId="{AE445185-F013-4E27-B402-5F71FF9385C1}" dt="2023-01-03T06:45:08.930" v="61" actId="21"/>
          <ac:grpSpMkLst>
            <pc:docMk/>
            <pc:sldMk cId="4274601899" sldId="266"/>
            <ac:grpSpMk id="21" creationId="{A2257C63-0EBF-CE02-386E-1093E3FF90CE}"/>
          </ac:grpSpMkLst>
        </pc:grpChg>
        <pc:picChg chg="mod">
          <ac:chgData name="Chittaranjan Hens" userId="6fc03958433e8a43" providerId="LiveId" clId="{AE445185-F013-4E27-B402-5F71FF9385C1}" dt="2023-01-03T06:44:57.166" v="59" actId="1076"/>
          <ac:picMkLst>
            <pc:docMk/>
            <pc:sldMk cId="4274601899" sldId="266"/>
            <ac:picMk id="4" creationId="{A77CDD2A-AFD3-0864-6D67-957A858D6745}"/>
          </ac:picMkLst>
        </pc:picChg>
        <pc:picChg chg="add mod">
          <ac:chgData name="Chittaranjan Hens" userId="6fc03958433e8a43" providerId="LiveId" clId="{AE445185-F013-4E27-B402-5F71FF9385C1}" dt="2023-01-03T08:15:42.321" v="154" actId="1035"/>
          <ac:picMkLst>
            <pc:docMk/>
            <pc:sldMk cId="4274601899" sldId="266"/>
            <ac:picMk id="23" creationId="{58A8FC9A-94B9-BF69-48DB-4E451979AE26}"/>
          </ac:picMkLst>
        </pc:picChg>
      </pc:sldChg>
      <pc:sldChg chg="modSp add mod">
        <pc:chgData name="Chittaranjan Hens" userId="6fc03958433e8a43" providerId="LiveId" clId="{AE445185-F013-4E27-B402-5F71FF9385C1}" dt="2023-01-03T06:42:32.750" v="26" actId="6549"/>
        <pc:sldMkLst>
          <pc:docMk/>
          <pc:sldMk cId="2025591606" sldId="267"/>
        </pc:sldMkLst>
        <pc:spChg chg="mod">
          <ac:chgData name="Chittaranjan Hens" userId="6fc03958433e8a43" providerId="LiveId" clId="{AE445185-F013-4E27-B402-5F71FF9385C1}" dt="2023-01-03T06:42:22.654" v="19" actId="1076"/>
          <ac:spMkLst>
            <pc:docMk/>
            <pc:sldMk cId="2025591606" sldId="267"/>
            <ac:spMk id="10" creationId="{1C15AE70-CE66-C80A-3774-62D466699564}"/>
          </ac:spMkLst>
        </pc:spChg>
        <pc:spChg chg="mod">
          <ac:chgData name="Chittaranjan Hens" userId="6fc03958433e8a43" providerId="LiveId" clId="{AE445185-F013-4E27-B402-5F71FF9385C1}" dt="2023-01-03T06:42:32.750" v="26" actId="6549"/>
          <ac:spMkLst>
            <pc:docMk/>
            <pc:sldMk cId="2025591606" sldId="267"/>
            <ac:spMk id="11" creationId="{1FF2F98F-485E-1D68-FF73-11DB93DEC4A1}"/>
          </ac:spMkLst>
        </pc:spChg>
        <pc:picChg chg="mod">
          <ac:chgData name="Chittaranjan Hens" userId="6fc03958433e8a43" providerId="LiveId" clId="{AE445185-F013-4E27-B402-5F71FF9385C1}" dt="2023-01-03T06:42:13.152" v="18" actId="1076"/>
          <ac:picMkLst>
            <pc:docMk/>
            <pc:sldMk cId="2025591606" sldId="267"/>
            <ac:picMk id="4" creationId="{A77CDD2A-AFD3-0864-6D67-957A858D6745}"/>
          </ac:picMkLst>
        </pc:picChg>
      </pc:sldChg>
      <pc:sldChg chg="add del">
        <pc:chgData name="Chittaranjan Hens" userId="6fc03958433e8a43" providerId="LiveId" clId="{AE445185-F013-4E27-B402-5F71FF9385C1}" dt="2023-01-03T06:42:45.345" v="28" actId="47"/>
        <pc:sldMkLst>
          <pc:docMk/>
          <pc:sldMk cId="4111817403" sldId="268"/>
        </pc:sldMkLst>
      </pc:sldChg>
      <pc:sldChg chg="addSp modSp add mod">
        <pc:chgData name="Chittaranjan Hens" userId="6fc03958433e8a43" providerId="LiveId" clId="{AE445185-F013-4E27-B402-5F71FF9385C1}" dt="2023-01-03T15:05:11.725" v="546" actId="113"/>
        <pc:sldMkLst>
          <pc:docMk/>
          <pc:sldMk cId="2621272481" sldId="269"/>
        </pc:sldMkLst>
        <pc:spChg chg="mod">
          <ac:chgData name="Chittaranjan Hens" userId="6fc03958433e8a43" providerId="LiveId" clId="{AE445185-F013-4E27-B402-5F71FF9385C1}" dt="2023-01-03T06:45:16.510" v="64" actId="1076"/>
          <ac:spMkLst>
            <pc:docMk/>
            <pc:sldMk cId="2621272481" sldId="269"/>
            <ac:spMk id="3" creationId="{365E675B-5074-D82A-47BF-9B36FD17E4CF}"/>
          </ac:spMkLst>
        </pc:spChg>
        <pc:spChg chg="mod">
          <ac:chgData name="Chittaranjan Hens" userId="6fc03958433e8a43" providerId="LiveId" clId="{AE445185-F013-4E27-B402-5F71FF9385C1}" dt="2023-01-03T06:45:12.263" v="62"/>
          <ac:spMkLst>
            <pc:docMk/>
            <pc:sldMk cId="2621272481" sldId="269"/>
            <ac:spMk id="5" creationId="{03484F5C-9F9F-6358-B2D8-ACFEEBDC61A2}"/>
          </ac:spMkLst>
        </pc:spChg>
        <pc:spChg chg="mod">
          <ac:chgData name="Chittaranjan Hens" userId="6fc03958433e8a43" providerId="LiveId" clId="{AE445185-F013-4E27-B402-5F71FF9385C1}" dt="2023-01-03T06:45:12.263" v="62"/>
          <ac:spMkLst>
            <pc:docMk/>
            <pc:sldMk cId="2621272481" sldId="269"/>
            <ac:spMk id="7" creationId="{2FFE1248-5E14-4FCA-9BE5-BF8A2E2195C2}"/>
          </ac:spMkLst>
        </pc:spChg>
        <pc:spChg chg="mod">
          <ac:chgData name="Chittaranjan Hens" userId="6fc03958433e8a43" providerId="LiveId" clId="{AE445185-F013-4E27-B402-5F71FF9385C1}" dt="2023-01-03T06:45:12.263" v="62"/>
          <ac:spMkLst>
            <pc:docMk/>
            <pc:sldMk cId="2621272481" sldId="269"/>
            <ac:spMk id="12" creationId="{5E7BE5E2-7709-8580-24E7-8FBBE2239440}"/>
          </ac:spMkLst>
        </pc:spChg>
        <pc:spChg chg="mod">
          <ac:chgData name="Chittaranjan Hens" userId="6fc03958433e8a43" providerId="LiveId" clId="{AE445185-F013-4E27-B402-5F71FF9385C1}" dt="2023-01-03T06:45:12.263" v="62"/>
          <ac:spMkLst>
            <pc:docMk/>
            <pc:sldMk cId="2621272481" sldId="269"/>
            <ac:spMk id="13" creationId="{74CFC921-1B67-D006-53A5-62B1551A0568}"/>
          </ac:spMkLst>
        </pc:spChg>
        <pc:spChg chg="add mod">
          <ac:chgData name="Chittaranjan Hens" userId="6fc03958433e8a43" providerId="LiveId" clId="{AE445185-F013-4E27-B402-5F71FF9385C1}" dt="2023-01-03T15:05:11.725" v="546" actId="113"/>
          <ac:spMkLst>
            <pc:docMk/>
            <pc:sldMk cId="2621272481" sldId="269"/>
            <ac:spMk id="15" creationId="{0336EEEC-5722-612C-758D-DBD3460019EA}"/>
          </ac:spMkLst>
        </pc:spChg>
        <pc:grpChg chg="add mod">
          <ac:chgData name="Chittaranjan Hens" userId="6fc03958433e8a43" providerId="LiveId" clId="{AE445185-F013-4E27-B402-5F71FF9385C1}" dt="2023-01-03T06:45:20.254" v="65" actId="1076"/>
          <ac:grpSpMkLst>
            <pc:docMk/>
            <pc:sldMk cId="2621272481" sldId="269"/>
            <ac:grpSpMk id="2" creationId="{B2539927-8DD6-3307-9D52-104519A3DCE6}"/>
          </ac:grpSpMkLst>
        </pc:grpChg>
      </pc:sldChg>
      <pc:sldChg chg="addSp modSp add mod">
        <pc:chgData name="Chittaranjan Hens" userId="6fc03958433e8a43" providerId="LiveId" clId="{AE445185-F013-4E27-B402-5F71FF9385C1}" dt="2023-01-03T08:09:42.151" v="123" actId="113"/>
        <pc:sldMkLst>
          <pc:docMk/>
          <pc:sldMk cId="2422123107" sldId="270"/>
        </pc:sldMkLst>
        <pc:spChg chg="add mod">
          <ac:chgData name="Chittaranjan Hens" userId="6fc03958433e8a43" providerId="LiveId" clId="{AE445185-F013-4E27-B402-5F71FF9385C1}" dt="2023-01-03T06:46:13.239" v="79" actId="207"/>
          <ac:spMkLst>
            <pc:docMk/>
            <pc:sldMk cId="2422123107" sldId="270"/>
            <ac:spMk id="14" creationId="{D04A4498-B839-C1B3-8849-6ACCE72D2207}"/>
          </ac:spMkLst>
        </pc:spChg>
        <pc:spChg chg="add mod">
          <ac:chgData name="Chittaranjan Hens" userId="6fc03958433e8a43" providerId="LiveId" clId="{AE445185-F013-4E27-B402-5F71FF9385C1}" dt="2023-01-03T08:09:42.151" v="123" actId="113"/>
          <ac:spMkLst>
            <pc:docMk/>
            <pc:sldMk cId="2422123107" sldId="270"/>
            <ac:spMk id="15" creationId="{551C4FA2-2871-0712-74EC-602E7543608F}"/>
          </ac:spMkLst>
        </pc:spChg>
      </pc:sldChg>
      <pc:sldChg chg="addSp delSp modSp add mod">
        <pc:chgData name="Chittaranjan Hens" userId="6fc03958433e8a43" providerId="LiveId" clId="{AE445185-F013-4E27-B402-5F71FF9385C1}" dt="2023-01-03T06:54:54.817" v="100" actId="1076"/>
        <pc:sldMkLst>
          <pc:docMk/>
          <pc:sldMk cId="1257611884" sldId="271"/>
        </pc:sldMkLst>
        <pc:spChg chg="del">
          <ac:chgData name="Chittaranjan Hens" userId="6fc03958433e8a43" providerId="LiveId" clId="{AE445185-F013-4E27-B402-5F71FF9385C1}" dt="2023-01-03T06:54:02.247" v="92" actId="478"/>
          <ac:spMkLst>
            <pc:docMk/>
            <pc:sldMk cId="1257611884" sldId="271"/>
            <ac:spMk id="14" creationId="{D04A4498-B839-C1B3-8849-6ACCE72D2207}"/>
          </ac:spMkLst>
        </pc:spChg>
        <pc:spChg chg="del">
          <ac:chgData name="Chittaranjan Hens" userId="6fc03958433e8a43" providerId="LiveId" clId="{AE445185-F013-4E27-B402-5F71FF9385C1}" dt="2023-01-03T06:54:02.247" v="92" actId="478"/>
          <ac:spMkLst>
            <pc:docMk/>
            <pc:sldMk cId="1257611884" sldId="271"/>
            <ac:spMk id="15" creationId="{551C4FA2-2871-0712-74EC-602E7543608F}"/>
          </ac:spMkLst>
        </pc:spChg>
        <pc:grpChg chg="del">
          <ac:chgData name="Chittaranjan Hens" userId="6fc03958433e8a43" providerId="LiveId" clId="{AE445185-F013-4E27-B402-5F71FF9385C1}" dt="2023-01-03T06:54:02.247" v="92" actId="478"/>
          <ac:grpSpMkLst>
            <pc:docMk/>
            <pc:sldMk cId="1257611884" sldId="271"/>
            <ac:grpSpMk id="2" creationId="{B2539927-8DD6-3307-9D52-104519A3DCE6}"/>
          </ac:grpSpMkLst>
        </pc:grpChg>
        <pc:picChg chg="add mod">
          <ac:chgData name="Chittaranjan Hens" userId="6fc03958433e8a43" providerId="LiveId" clId="{AE445185-F013-4E27-B402-5F71FF9385C1}" dt="2023-01-03T06:54:54.817" v="100" actId="1076"/>
          <ac:picMkLst>
            <pc:docMk/>
            <pc:sldMk cId="1257611884" sldId="271"/>
            <ac:picMk id="17" creationId="{B9679940-21A7-2F06-671B-47B41B7374D7}"/>
          </ac:picMkLst>
        </pc:picChg>
      </pc:sldChg>
      <pc:sldChg chg="add del ord">
        <pc:chgData name="Chittaranjan Hens" userId="6fc03958433e8a43" providerId="LiveId" clId="{AE445185-F013-4E27-B402-5F71FF9385C1}" dt="2023-01-03T06:53:49.042" v="90" actId="47"/>
        <pc:sldMkLst>
          <pc:docMk/>
          <pc:sldMk cId="1681500069" sldId="271"/>
        </pc:sldMkLst>
      </pc:sldChg>
      <pc:sldChg chg="add del">
        <pc:chgData name="Chittaranjan Hens" userId="6fc03958433e8a43" providerId="LiveId" clId="{AE445185-F013-4E27-B402-5F71FF9385C1}" dt="2023-01-03T08:15:45.427" v="155" actId="47"/>
        <pc:sldMkLst>
          <pc:docMk/>
          <pc:sldMk cId="1088507997" sldId="272"/>
        </pc:sldMkLst>
      </pc:sldChg>
      <pc:sldChg chg="add del">
        <pc:chgData name="Chittaranjan Hens" userId="6fc03958433e8a43" providerId="LiveId" clId="{AE445185-F013-4E27-B402-5F71FF9385C1}" dt="2023-01-03T15:24:23.102" v="685"/>
        <pc:sldMkLst>
          <pc:docMk/>
          <pc:sldMk cId="1930741784" sldId="272"/>
        </pc:sldMkLst>
      </pc:sldChg>
      <pc:sldChg chg="addSp delSp modSp add del mod">
        <pc:chgData name="Chittaranjan Hens" userId="6fc03958433e8a43" providerId="LiveId" clId="{AE445185-F013-4E27-B402-5F71FF9385C1}" dt="2023-01-03T15:24:28.299" v="687" actId="2696"/>
        <pc:sldMkLst>
          <pc:docMk/>
          <pc:sldMk cId="2240524231" sldId="272"/>
        </pc:sldMkLst>
        <pc:spChg chg="add mod">
          <ac:chgData name="Chittaranjan Hens" userId="6fc03958433e8a43" providerId="LiveId" clId="{AE445185-F013-4E27-B402-5F71FF9385C1}" dt="2023-01-03T13:23:52.037" v="225"/>
          <ac:spMkLst>
            <pc:docMk/>
            <pc:sldMk cId="2240524231" sldId="272"/>
            <ac:spMk id="2" creationId="{D10C4AF8-10EE-D278-86D8-4CBE903EE6E1}"/>
          </ac:spMkLst>
        </pc:spChg>
        <pc:spChg chg="add mod">
          <ac:chgData name="Chittaranjan Hens" userId="6fc03958433e8a43" providerId="LiveId" clId="{AE445185-F013-4E27-B402-5F71FF9385C1}" dt="2023-01-03T08:16:18.264" v="174" actId="20577"/>
          <ac:spMkLst>
            <pc:docMk/>
            <pc:sldMk cId="2240524231" sldId="272"/>
            <ac:spMk id="5" creationId="{CA17A4C0-B3F2-8142-5BF9-FDE836BBF1FD}"/>
          </ac:spMkLst>
        </pc:spChg>
        <pc:spChg chg="add mod">
          <ac:chgData name="Chittaranjan Hens" userId="6fc03958433e8a43" providerId="LiveId" clId="{AE445185-F013-4E27-B402-5F71FF9385C1}" dt="2023-01-03T14:52:01.093" v="363"/>
          <ac:spMkLst>
            <pc:docMk/>
            <pc:sldMk cId="2240524231" sldId="272"/>
            <ac:spMk id="6" creationId="{B238F82E-8E39-643D-247C-6367AEA05B3C}"/>
          </ac:spMkLst>
        </pc:spChg>
        <pc:spChg chg="del">
          <ac:chgData name="Chittaranjan Hens" userId="6fc03958433e8a43" providerId="LiveId" clId="{AE445185-F013-4E27-B402-5F71FF9385C1}" dt="2023-01-03T13:23:51.189" v="224" actId="478"/>
          <ac:spMkLst>
            <pc:docMk/>
            <pc:sldMk cId="2240524231" sldId="272"/>
            <ac:spMk id="17" creationId="{F85CD333-F927-35AD-9B26-D704E9D39C34}"/>
          </ac:spMkLst>
        </pc:spChg>
        <pc:picChg chg="add mod">
          <ac:chgData name="Chittaranjan Hens" userId="6fc03958433e8a43" providerId="LiveId" clId="{AE445185-F013-4E27-B402-5F71FF9385C1}" dt="2023-01-03T08:16:06.777" v="158" actId="1076"/>
          <ac:picMkLst>
            <pc:docMk/>
            <pc:sldMk cId="2240524231" sldId="272"/>
            <ac:picMk id="3" creationId="{76786AB1-9ABD-BA47-1911-364617170580}"/>
          </ac:picMkLst>
        </pc:picChg>
        <pc:picChg chg="add mod">
          <ac:chgData name="Chittaranjan Hens" userId="6fc03958433e8a43" providerId="LiveId" clId="{AE445185-F013-4E27-B402-5F71FF9385C1}" dt="2023-01-03T08:17:11.004" v="183" actId="14100"/>
          <ac:picMkLst>
            <pc:docMk/>
            <pc:sldMk cId="2240524231" sldId="272"/>
            <ac:picMk id="7" creationId="{A079B9F1-28F1-38F5-3ADB-7B6DAA1B4435}"/>
          </ac:picMkLst>
        </pc:picChg>
        <pc:picChg chg="add mod">
          <ac:chgData name="Chittaranjan Hens" userId="6fc03958433e8a43" providerId="LiveId" clId="{AE445185-F013-4E27-B402-5F71FF9385C1}" dt="2023-01-03T08:17:14.020" v="184" actId="1076"/>
          <ac:picMkLst>
            <pc:docMk/>
            <pc:sldMk cId="2240524231" sldId="272"/>
            <ac:picMk id="9" creationId="{2B22098B-DA49-43BE-A233-B2E8B83E86FA}"/>
          </ac:picMkLst>
        </pc:picChg>
      </pc:sldChg>
      <pc:sldChg chg="add">
        <pc:chgData name="Chittaranjan Hens" userId="6fc03958433e8a43" providerId="LiveId" clId="{AE445185-F013-4E27-B402-5F71FF9385C1}" dt="2023-01-03T15:24:33.302" v="688"/>
        <pc:sldMkLst>
          <pc:docMk/>
          <pc:sldMk cId="3538302570" sldId="272"/>
        </pc:sldMkLst>
      </pc:sldChg>
      <pc:sldChg chg="add del">
        <pc:chgData name="Chittaranjan Hens" userId="6fc03958433e8a43" providerId="LiveId" clId="{AE445185-F013-4E27-B402-5F71FF9385C1}" dt="2023-01-03T06:54:35.219" v="94" actId="47"/>
        <pc:sldMkLst>
          <pc:docMk/>
          <pc:sldMk cId="3650627411" sldId="272"/>
        </pc:sldMkLst>
      </pc:sldChg>
      <pc:sldChg chg="add">
        <pc:chgData name="Chittaranjan Hens" userId="6fc03958433e8a43" providerId="LiveId" clId="{AE445185-F013-4E27-B402-5F71FF9385C1}" dt="2023-01-03T15:24:33.302" v="688"/>
        <pc:sldMkLst>
          <pc:docMk/>
          <pc:sldMk cId="1697572089" sldId="273"/>
        </pc:sldMkLst>
      </pc:sldChg>
      <pc:sldChg chg="add del">
        <pc:chgData name="Chittaranjan Hens" userId="6fc03958433e8a43" providerId="LiveId" clId="{AE445185-F013-4E27-B402-5F71FF9385C1}" dt="2023-01-03T15:24:23.102" v="685"/>
        <pc:sldMkLst>
          <pc:docMk/>
          <pc:sldMk cId="2452456200" sldId="273"/>
        </pc:sldMkLst>
      </pc:sldChg>
      <pc:sldChg chg="addSp delSp modSp add del mod ord">
        <pc:chgData name="Chittaranjan Hens" userId="6fc03958433e8a43" providerId="LiveId" clId="{AE445185-F013-4E27-B402-5F71FF9385C1}" dt="2023-01-03T15:24:28.299" v="687" actId="2696"/>
        <pc:sldMkLst>
          <pc:docMk/>
          <pc:sldMk cId="3035910966" sldId="273"/>
        </pc:sldMkLst>
        <pc:spChg chg="add mod">
          <ac:chgData name="Chittaranjan Hens" userId="6fc03958433e8a43" providerId="LiveId" clId="{AE445185-F013-4E27-B402-5F71FF9385C1}" dt="2023-01-03T13:23:45.732" v="223"/>
          <ac:spMkLst>
            <pc:docMk/>
            <pc:sldMk cId="3035910966" sldId="273"/>
            <ac:spMk id="2" creationId="{F01E5419-B15D-3966-9A30-175255BF61D7}"/>
          </ac:spMkLst>
        </pc:spChg>
        <pc:spChg chg="del">
          <ac:chgData name="Chittaranjan Hens" userId="6fc03958433e8a43" providerId="LiveId" clId="{AE445185-F013-4E27-B402-5F71FF9385C1}" dt="2023-01-03T13:23:44.964" v="222" actId="478"/>
          <ac:spMkLst>
            <pc:docMk/>
            <pc:sldMk cId="3035910966" sldId="273"/>
            <ac:spMk id="17" creationId="{F85CD333-F927-35AD-9B26-D704E9D39C34}"/>
          </ac:spMkLst>
        </pc:spChg>
        <pc:picChg chg="del">
          <ac:chgData name="Chittaranjan Hens" userId="6fc03958433e8a43" providerId="LiveId" clId="{AE445185-F013-4E27-B402-5F71FF9385C1}" dt="2023-01-03T08:16:43.349" v="178" actId="478"/>
          <ac:picMkLst>
            <pc:docMk/>
            <pc:sldMk cId="3035910966" sldId="273"/>
            <ac:picMk id="7" creationId="{A079B9F1-28F1-38F5-3ADB-7B6DAA1B4435}"/>
          </ac:picMkLst>
        </pc:picChg>
      </pc:sldChg>
      <pc:sldChg chg="add del">
        <pc:chgData name="Chittaranjan Hens" userId="6fc03958433e8a43" providerId="LiveId" clId="{AE445185-F013-4E27-B402-5F71FF9385C1}" dt="2023-01-03T15:24:23.102" v="685"/>
        <pc:sldMkLst>
          <pc:docMk/>
          <pc:sldMk cId="43829636" sldId="274"/>
        </pc:sldMkLst>
      </pc:sldChg>
      <pc:sldChg chg="addSp delSp modSp add del mod">
        <pc:chgData name="Chittaranjan Hens" userId="6fc03958433e8a43" providerId="LiveId" clId="{AE445185-F013-4E27-B402-5F71FF9385C1}" dt="2023-01-03T15:24:28.299" v="687" actId="2696"/>
        <pc:sldMkLst>
          <pc:docMk/>
          <pc:sldMk cId="1845841884" sldId="274"/>
        </pc:sldMkLst>
        <pc:spChg chg="add mod">
          <ac:chgData name="Chittaranjan Hens" userId="6fc03958433e8a43" providerId="LiveId" clId="{AE445185-F013-4E27-B402-5F71FF9385C1}" dt="2023-01-03T13:24:05.030" v="228"/>
          <ac:spMkLst>
            <pc:docMk/>
            <pc:sldMk cId="1845841884" sldId="274"/>
            <ac:spMk id="2" creationId="{727C387C-E3B0-E9E9-EB02-3DA4FD098DCD}"/>
          </ac:spMkLst>
        </pc:spChg>
        <pc:spChg chg="add mod">
          <ac:chgData name="Chittaranjan Hens" userId="6fc03958433e8a43" providerId="LiveId" clId="{AE445185-F013-4E27-B402-5F71FF9385C1}" dt="2023-01-03T08:18:09.342" v="200" actId="20577"/>
          <ac:spMkLst>
            <pc:docMk/>
            <pc:sldMk cId="1845841884" sldId="274"/>
            <ac:spMk id="8" creationId="{B729AFE6-22D4-2F14-22CC-4B984B5292A5}"/>
          </ac:spMkLst>
        </pc:spChg>
        <pc:spChg chg="del mod">
          <ac:chgData name="Chittaranjan Hens" userId="6fc03958433e8a43" providerId="LiveId" clId="{AE445185-F013-4E27-B402-5F71FF9385C1}" dt="2023-01-03T13:24:04.543" v="227" actId="478"/>
          <ac:spMkLst>
            <pc:docMk/>
            <pc:sldMk cId="1845841884" sldId="274"/>
            <ac:spMk id="17" creationId="{F85CD333-F927-35AD-9B26-D704E9D39C34}"/>
          </ac:spMkLst>
        </pc:spChg>
        <pc:picChg chg="add mod">
          <ac:chgData name="Chittaranjan Hens" userId="6fc03958433e8a43" providerId="LiveId" clId="{AE445185-F013-4E27-B402-5F71FF9385C1}" dt="2023-01-03T08:17:56.394" v="188" actId="1076"/>
          <ac:picMkLst>
            <pc:docMk/>
            <pc:sldMk cId="1845841884" sldId="274"/>
            <ac:picMk id="6" creationId="{F6BBAF11-7DAD-2944-1E25-3DE056F6A674}"/>
          </ac:picMkLst>
        </pc:picChg>
      </pc:sldChg>
      <pc:sldChg chg="add">
        <pc:chgData name="Chittaranjan Hens" userId="6fc03958433e8a43" providerId="LiveId" clId="{AE445185-F013-4E27-B402-5F71FF9385C1}" dt="2023-01-03T15:24:33.302" v="688"/>
        <pc:sldMkLst>
          <pc:docMk/>
          <pc:sldMk cId="2777468674" sldId="274"/>
        </pc:sldMkLst>
      </pc:sldChg>
      <pc:sldChg chg="add del">
        <pc:chgData name="Chittaranjan Hens" userId="6fc03958433e8a43" providerId="LiveId" clId="{AE445185-F013-4E27-B402-5F71FF9385C1}" dt="2023-01-03T08:18:59.034" v="202" actId="47"/>
        <pc:sldMkLst>
          <pc:docMk/>
          <pc:sldMk cId="1309992249" sldId="275"/>
        </pc:sldMkLst>
      </pc:sldChg>
      <pc:sldChg chg="addSp delSp modSp add del mod ord">
        <pc:chgData name="Chittaranjan Hens" userId="6fc03958433e8a43" providerId="LiveId" clId="{AE445185-F013-4E27-B402-5F71FF9385C1}" dt="2023-01-03T14:55:48.579" v="416" actId="47"/>
        <pc:sldMkLst>
          <pc:docMk/>
          <pc:sldMk cId="1695690381" sldId="275"/>
        </pc:sldMkLst>
        <pc:spChg chg="add mod">
          <ac:chgData name="Chittaranjan Hens" userId="6fc03958433e8a43" providerId="LiveId" clId="{AE445185-F013-4E27-B402-5F71FF9385C1}" dt="2023-01-03T14:00:48.130" v="259" actId="20577"/>
          <ac:spMkLst>
            <pc:docMk/>
            <pc:sldMk cId="1695690381" sldId="275"/>
            <ac:spMk id="2" creationId="{1BB41B81-F349-E2F1-1D1D-52F0DFAD2D92}"/>
          </ac:spMkLst>
        </pc:spChg>
        <pc:spChg chg="add mod">
          <ac:chgData name="Chittaranjan Hens" userId="6fc03958433e8a43" providerId="LiveId" clId="{AE445185-F013-4E27-B402-5F71FF9385C1}" dt="2023-01-03T14:55:43.376" v="415" actId="1035"/>
          <ac:spMkLst>
            <pc:docMk/>
            <pc:sldMk cId="1695690381" sldId="275"/>
            <ac:spMk id="8" creationId="{B3031689-369D-8916-6267-CA57BCFD9A3D}"/>
          </ac:spMkLst>
        </pc:spChg>
        <pc:spChg chg="add mod">
          <ac:chgData name="Chittaranjan Hens" userId="6fc03958433e8a43" providerId="LiveId" clId="{AE445185-F013-4E27-B402-5F71FF9385C1}" dt="2023-01-03T14:50:10.460" v="354" actId="2711"/>
          <ac:spMkLst>
            <pc:docMk/>
            <pc:sldMk cId="1695690381" sldId="275"/>
            <ac:spMk id="10" creationId="{3451BD7C-1B54-6FF2-B76A-B7C7DD500A59}"/>
          </ac:spMkLst>
        </pc:spChg>
        <pc:spChg chg="add mod">
          <ac:chgData name="Chittaranjan Hens" userId="6fc03958433e8a43" providerId="LiveId" clId="{AE445185-F013-4E27-B402-5F71FF9385C1}" dt="2023-01-03T14:50:01.115" v="353" actId="20577"/>
          <ac:spMkLst>
            <pc:docMk/>
            <pc:sldMk cId="1695690381" sldId="275"/>
            <ac:spMk id="11" creationId="{DFAB6E7D-E103-3FB2-3529-E37ABE77EB96}"/>
          </ac:spMkLst>
        </pc:spChg>
        <pc:spChg chg="add mod">
          <ac:chgData name="Chittaranjan Hens" userId="6fc03958433e8a43" providerId="LiveId" clId="{AE445185-F013-4E27-B402-5F71FF9385C1}" dt="2023-01-03T14:51:29.426" v="362" actId="1076"/>
          <ac:spMkLst>
            <pc:docMk/>
            <pc:sldMk cId="1695690381" sldId="275"/>
            <ac:spMk id="13" creationId="{2DBF2367-129A-618D-C626-3CC27BC10894}"/>
          </ac:spMkLst>
        </pc:spChg>
        <pc:spChg chg="add mod">
          <ac:chgData name="Chittaranjan Hens" userId="6fc03958433e8a43" providerId="LiveId" clId="{AE445185-F013-4E27-B402-5F71FF9385C1}" dt="2023-01-03T14:52:34.965" v="373" actId="20577"/>
          <ac:spMkLst>
            <pc:docMk/>
            <pc:sldMk cId="1695690381" sldId="275"/>
            <ac:spMk id="14" creationId="{D9DDE725-6C80-2BC2-6596-60204E5D9760}"/>
          </ac:spMkLst>
        </pc:spChg>
        <pc:spChg chg="del">
          <ac:chgData name="Chittaranjan Hens" userId="6fc03958433e8a43" providerId="LiveId" clId="{AE445185-F013-4E27-B402-5F71FF9385C1}" dt="2023-01-03T08:19:13.004" v="212" actId="478"/>
          <ac:spMkLst>
            <pc:docMk/>
            <pc:sldMk cId="1695690381" sldId="275"/>
            <ac:spMk id="24" creationId="{E306A1FA-A972-6880-8A1D-886D17FD3054}"/>
          </ac:spMkLst>
        </pc:spChg>
        <pc:picChg chg="mod">
          <ac:chgData name="Chittaranjan Hens" userId="6fc03958433e8a43" providerId="LiveId" clId="{AE445185-F013-4E27-B402-5F71FF9385C1}" dt="2023-01-03T14:51:04.190" v="357" actId="207"/>
          <ac:picMkLst>
            <pc:docMk/>
            <pc:sldMk cId="1695690381" sldId="275"/>
            <ac:picMk id="4" creationId="{A77CDD2A-AFD3-0864-6D67-957A858D6745}"/>
          </ac:picMkLst>
        </pc:picChg>
        <pc:picChg chg="add mod">
          <ac:chgData name="Chittaranjan Hens" userId="6fc03958433e8a43" providerId="LiveId" clId="{AE445185-F013-4E27-B402-5F71FF9385C1}" dt="2023-01-03T14:01:14.435" v="261" actId="1076"/>
          <ac:picMkLst>
            <pc:docMk/>
            <pc:sldMk cId="1695690381" sldId="275"/>
            <ac:picMk id="5" creationId="{12665B23-A417-B4CA-5BC6-903B06269B0E}"/>
          </ac:picMkLst>
        </pc:picChg>
        <pc:picChg chg="add del mod">
          <ac:chgData name="Chittaranjan Hens" userId="6fc03958433e8a43" providerId="LiveId" clId="{AE445185-F013-4E27-B402-5F71FF9385C1}" dt="2023-01-03T14:02:43.621" v="322" actId="478"/>
          <ac:picMkLst>
            <pc:docMk/>
            <pc:sldMk cId="1695690381" sldId="275"/>
            <ac:picMk id="7" creationId="{B5AEA15A-7A4B-65A5-93B5-925752B86BCD}"/>
          </ac:picMkLst>
        </pc:picChg>
        <pc:picChg chg="del">
          <ac:chgData name="Chittaranjan Hens" userId="6fc03958433e8a43" providerId="LiveId" clId="{AE445185-F013-4E27-B402-5F71FF9385C1}" dt="2023-01-03T08:19:13.004" v="212" actId="478"/>
          <ac:picMkLst>
            <pc:docMk/>
            <pc:sldMk cId="1695690381" sldId="275"/>
            <ac:picMk id="23" creationId="{58A8FC9A-94B9-BF69-48DB-4E451979AE26}"/>
          </ac:picMkLst>
        </pc:picChg>
      </pc:sldChg>
      <pc:sldChg chg="addSp delSp modSp add mod">
        <pc:chgData name="Chittaranjan Hens" userId="6fc03958433e8a43" providerId="LiveId" clId="{AE445185-F013-4E27-B402-5F71FF9385C1}" dt="2023-01-03T14:56:00.478" v="418" actId="478"/>
        <pc:sldMkLst>
          <pc:docMk/>
          <pc:sldMk cId="2763457763" sldId="276"/>
        </pc:sldMkLst>
        <pc:spChg chg="add del mod">
          <ac:chgData name="Chittaranjan Hens" userId="6fc03958433e8a43" providerId="LiveId" clId="{AE445185-F013-4E27-B402-5F71FF9385C1}" dt="2023-01-03T14:56:00.478" v="418" actId="478"/>
          <ac:spMkLst>
            <pc:docMk/>
            <pc:sldMk cId="2763457763" sldId="276"/>
            <ac:spMk id="6" creationId="{1873A2B1-51B7-544E-864C-CB3B010C5ED1}"/>
          </ac:spMkLst>
        </pc:spChg>
        <pc:spChg chg="mod">
          <ac:chgData name="Chittaranjan Hens" userId="6fc03958433e8a43" providerId="LiveId" clId="{AE445185-F013-4E27-B402-5F71FF9385C1}" dt="2023-01-03T14:54:49.519" v="392" actId="1076"/>
          <ac:spMkLst>
            <pc:docMk/>
            <pc:sldMk cId="2763457763" sldId="276"/>
            <ac:spMk id="8" creationId="{B3031689-369D-8916-6267-CA57BCFD9A3D}"/>
          </ac:spMkLst>
        </pc:spChg>
        <pc:spChg chg="add del mod">
          <ac:chgData name="Chittaranjan Hens" userId="6fc03958433e8a43" providerId="LiveId" clId="{AE445185-F013-4E27-B402-5F71FF9385C1}" dt="2023-01-03T14:56:00.478" v="418" actId="478"/>
          <ac:spMkLst>
            <pc:docMk/>
            <pc:sldMk cId="2763457763" sldId="276"/>
            <ac:spMk id="9" creationId="{F4836751-FAB3-CC71-0429-0E7FF0967364}"/>
          </ac:spMkLst>
        </pc:spChg>
        <pc:spChg chg="mod">
          <ac:chgData name="Chittaranjan Hens" userId="6fc03958433e8a43" providerId="LiveId" clId="{AE445185-F013-4E27-B402-5F71FF9385C1}" dt="2023-01-03T14:54:59.862" v="396" actId="1076"/>
          <ac:spMkLst>
            <pc:docMk/>
            <pc:sldMk cId="2763457763" sldId="276"/>
            <ac:spMk id="10" creationId="{3451BD7C-1B54-6FF2-B76A-B7C7DD500A59}"/>
          </ac:spMkLst>
        </pc:spChg>
        <pc:spChg chg="mod">
          <ac:chgData name="Chittaranjan Hens" userId="6fc03958433e8a43" providerId="LiveId" clId="{AE445185-F013-4E27-B402-5F71FF9385C1}" dt="2023-01-03T14:55:31.452" v="405" actId="14100"/>
          <ac:spMkLst>
            <pc:docMk/>
            <pc:sldMk cId="2763457763" sldId="276"/>
            <ac:spMk id="11" creationId="{DFAB6E7D-E103-3FB2-3529-E37ABE77EB96}"/>
          </ac:spMkLst>
        </pc:spChg>
        <pc:spChg chg="del mod">
          <ac:chgData name="Chittaranjan Hens" userId="6fc03958433e8a43" providerId="LiveId" clId="{AE445185-F013-4E27-B402-5F71FF9385C1}" dt="2023-01-03T14:56:00.478" v="418" actId="478"/>
          <ac:spMkLst>
            <pc:docMk/>
            <pc:sldMk cId="2763457763" sldId="276"/>
            <ac:spMk id="13" creationId="{2DBF2367-129A-618D-C626-3CC27BC10894}"/>
          </ac:spMkLst>
        </pc:spChg>
        <pc:spChg chg="del mod">
          <ac:chgData name="Chittaranjan Hens" userId="6fc03958433e8a43" providerId="LiveId" clId="{AE445185-F013-4E27-B402-5F71FF9385C1}" dt="2023-01-03T14:56:00.478" v="418" actId="478"/>
          <ac:spMkLst>
            <pc:docMk/>
            <pc:sldMk cId="2763457763" sldId="276"/>
            <ac:spMk id="14" creationId="{D9DDE725-6C80-2BC2-6596-60204E5D9760}"/>
          </ac:spMkLst>
        </pc:spChg>
        <pc:picChg chg="mod">
          <ac:chgData name="Chittaranjan Hens" userId="6fc03958433e8a43" providerId="LiveId" clId="{AE445185-F013-4E27-B402-5F71FF9385C1}" dt="2023-01-03T14:55:05.599" v="399" actId="1076"/>
          <ac:picMkLst>
            <pc:docMk/>
            <pc:sldMk cId="2763457763" sldId="276"/>
            <ac:picMk id="4" creationId="{A77CDD2A-AFD3-0864-6D67-957A858D6745}"/>
          </ac:picMkLst>
        </pc:picChg>
      </pc:sldChg>
      <pc:sldChg chg="addSp delSp modSp add mod">
        <pc:chgData name="Chittaranjan Hens" userId="6fc03958433e8a43" providerId="LiveId" clId="{AE445185-F013-4E27-B402-5F71FF9385C1}" dt="2023-01-03T15:05:34.047" v="547" actId="20577"/>
        <pc:sldMkLst>
          <pc:docMk/>
          <pc:sldMk cId="2849777498" sldId="277"/>
        </pc:sldMkLst>
        <pc:spChg chg="mod">
          <ac:chgData name="Chittaranjan Hens" userId="6fc03958433e8a43" providerId="LiveId" clId="{AE445185-F013-4E27-B402-5F71FF9385C1}" dt="2023-01-03T15:05:34.047" v="547" actId="20577"/>
          <ac:spMkLst>
            <pc:docMk/>
            <pc:sldMk cId="2849777498" sldId="277"/>
            <ac:spMk id="2" creationId="{1BB41B81-F349-E2F1-1D1D-52F0DFAD2D92}"/>
          </ac:spMkLst>
        </pc:spChg>
        <pc:spChg chg="add del mod">
          <ac:chgData name="Chittaranjan Hens" userId="6fc03958433e8a43" providerId="LiveId" clId="{AE445185-F013-4E27-B402-5F71FF9385C1}" dt="2023-01-03T15:00:58.376" v="470" actId="478"/>
          <ac:spMkLst>
            <pc:docMk/>
            <pc:sldMk cId="2849777498" sldId="277"/>
            <ac:spMk id="3" creationId="{CC9EC617-432E-504C-AA5D-0F29146F071D}"/>
          </ac:spMkLst>
        </pc:spChg>
        <pc:spChg chg="add del mod">
          <ac:chgData name="Chittaranjan Hens" userId="6fc03958433e8a43" providerId="LiveId" clId="{AE445185-F013-4E27-B402-5F71FF9385C1}" dt="2023-01-03T15:00:58.376" v="470" actId="478"/>
          <ac:spMkLst>
            <pc:docMk/>
            <pc:sldMk cId="2849777498" sldId="277"/>
            <ac:spMk id="12" creationId="{F97BBD56-00FF-F8E0-EA61-B2CE20E326FB}"/>
          </ac:spMkLst>
        </pc:spChg>
        <pc:picChg chg="mod">
          <ac:chgData name="Chittaranjan Hens" userId="6fc03958433e8a43" providerId="LiveId" clId="{AE445185-F013-4E27-B402-5F71FF9385C1}" dt="2023-01-03T14:59:11.793" v="449" actId="1076"/>
          <ac:picMkLst>
            <pc:docMk/>
            <pc:sldMk cId="2849777498" sldId="277"/>
            <ac:picMk id="4" creationId="{A77CDD2A-AFD3-0864-6D67-957A858D6745}"/>
          </ac:picMkLst>
        </pc:picChg>
      </pc:sldChg>
      <pc:sldChg chg="addSp delSp modSp add mod">
        <pc:chgData name="Chittaranjan Hens" userId="6fc03958433e8a43" providerId="LiveId" clId="{AE445185-F013-4E27-B402-5F71FF9385C1}" dt="2023-01-03T17:02:30.411" v="827" actId="21"/>
        <pc:sldMkLst>
          <pc:docMk/>
          <pc:sldMk cId="912596222" sldId="278"/>
        </pc:sldMkLst>
        <pc:spChg chg="add mod">
          <ac:chgData name="Chittaranjan Hens" userId="6fc03958433e8a43" providerId="LiveId" clId="{AE445185-F013-4E27-B402-5F71FF9385C1}" dt="2023-01-03T15:01:19.772" v="494" actId="14100"/>
          <ac:spMkLst>
            <pc:docMk/>
            <pc:sldMk cId="912596222" sldId="278"/>
            <ac:spMk id="7" creationId="{4DDE2BAD-EE1C-E033-0A1E-C8C04BA16ECF}"/>
          </ac:spMkLst>
        </pc:spChg>
        <pc:spChg chg="add mod">
          <ac:chgData name="Chittaranjan Hens" userId="6fc03958433e8a43" providerId="LiveId" clId="{AE445185-F013-4E27-B402-5F71FF9385C1}" dt="2023-01-03T15:01:15.161" v="493" actId="14100"/>
          <ac:spMkLst>
            <pc:docMk/>
            <pc:sldMk cId="912596222" sldId="278"/>
            <ac:spMk id="15" creationId="{D523173F-DBE6-8A88-7892-8D5B099148AD}"/>
          </ac:spMkLst>
        </pc:spChg>
        <pc:spChg chg="add del mod">
          <ac:chgData name="Chittaranjan Hens" userId="6fc03958433e8a43" providerId="LiveId" clId="{AE445185-F013-4E27-B402-5F71FF9385C1}" dt="2023-01-03T17:02:30.411" v="827" actId="21"/>
          <ac:spMkLst>
            <pc:docMk/>
            <pc:sldMk cId="912596222" sldId="278"/>
            <ac:spMk id="16" creationId="{2BAD2CB3-A252-B831-7A8F-546AFE1EBB7A}"/>
          </ac:spMkLst>
        </pc:spChg>
        <pc:picChg chg="add del">
          <ac:chgData name="Chittaranjan Hens" userId="6fc03958433e8a43" providerId="LiveId" clId="{AE445185-F013-4E27-B402-5F71FF9385C1}" dt="2023-01-03T17:02:26.421" v="826" actId="21"/>
          <ac:picMkLst>
            <pc:docMk/>
            <pc:sldMk cId="912596222" sldId="278"/>
            <ac:picMk id="4" creationId="{A77CDD2A-AFD3-0864-6D67-957A858D6745}"/>
          </ac:picMkLst>
        </pc:picChg>
      </pc:sldChg>
      <pc:sldChg chg="addSp delSp modSp add mod ord">
        <pc:chgData name="Chittaranjan Hens" userId="6fc03958433e8a43" providerId="LiveId" clId="{AE445185-F013-4E27-B402-5F71FF9385C1}" dt="2023-01-03T15:27:02.753" v="694" actId="478"/>
        <pc:sldMkLst>
          <pc:docMk/>
          <pc:sldMk cId="599373940" sldId="279"/>
        </pc:sldMkLst>
        <pc:spChg chg="mod">
          <ac:chgData name="Chittaranjan Hens" userId="6fc03958433e8a43" providerId="LiveId" clId="{AE445185-F013-4E27-B402-5F71FF9385C1}" dt="2023-01-03T15:03:09.161" v="514" actId="14100"/>
          <ac:spMkLst>
            <pc:docMk/>
            <pc:sldMk cId="599373940" sldId="279"/>
            <ac:spMk id="2" creationId="{1BB41B81-F349-E2F1-1D1D-52F0DFAD2D92}"/>
          </ac:spMkLst>
        </pc:spChg>
        <pc:spChg chg="add mod">
          <ac:chgData name="Chittaranjan Hens" userId="6fc03958433e8a43" providerId="LiveId" clId="{AE445185-F013-4E27-B402-5F71FF9385C1}" dt="2023-01-03T15:04:50.671" v="543" actId="1076"/>
          <ac:spMkLst>
            <pc:docMk/>
            <pc:sldMk cId="599373940" sldId="279"/>
            <ac:spMk id="3" creationId="{31A54CBC-7A43-569A-88C4-49E119061B48}"/>
          </ac:spMkLst>
        </pc:spChg>
        <pc:spChg chg="add mod">
          <ac:chgData name="Chittaranjan Hens" userId="6fc03958433e8a43" providerId="LiveId" clId="{AE445185-F013-4E27-B402-5F71FF9385C1}" dt="2023-01-03T15:19:32.312" v="613" actId="1076"/>
          <ac:spMkLst>
            <pc:docMk/>
            <pc:sldMk cId="599373940" sldId="279"/>
            <ac:spMk id="6" creationId="{D4CE01B9-E10E-41E5-3874-C285BC1D0E85}"/>
          </ac:spMkLst>
        </pc:spChg>
        <pc:spChg chg="add mod">
          <ac:chgData name="Chittaranjan Hens" userId="6fc03958433e8a43" providerId="LiveId" clId="{AE445185-F013-4E27-B402-5F71FF9385C1}" dt="2023-01-03T15:08:11.905" v="566" actId="20577"/>
          <ac:spMkLst>
            <pc:docMk/>
            <pc:sldMk cId="599373940" sldId="279"/>
            <ac:spMk id="7" creationId="{02BF6975-327A-8892-56C9-3814B14DF324}"/>
          </ac:spMkLst>
        </pc:spChg>
        <pc:spChg chg="del">
          <ac:chgData name="Chittaranjan Hens" userId="6fc03958433e8a43" providerId="LiveId" clId="{AE445185-F013-4E27-B402-5F71FF9385C1}" dt="2023-01-03T15:02:51.536" v="502" actId="478"/>
          <ac:spMkLst>
            <pc:docMk/>
            <pc:sldMk cId="599373940" sldId="279"/>
            <ac:spMk id="8" creationId="{B3031689-369D-8916-6267-CA57BCFD9A3D}"/>
          </ac:spMkLst>
        </pc:spChg>
        <pc:spChg chg="add mod">
          <ac:chgData name="Chittaranjan Hens" userId="6fc03958433e8a43" providerId="LiveId" clId="{AE445185-F013-4E27-B402-5F71FF9385C1}" dt="2023-01-03T15:09:39.122" v="573" actId="2711"/>
          <ac:spMkLst>
            <pc:docMk/>
            <pc:sldMk cId="599373940" sldId="279"/>
            <ac:spMk id="9" creationId="{3A39CED6-7DB2-838A-2947-454D19C9E5A3}"/>
          </ac:spMkLst>
        </pc:spChg>
        <pc:spChg chg="del">
          <ac:chgData name="Chittaranjan Hens" userId="6fc03958433e8a43" providerId="LiveId" clId="{AE445185-F013-4E27-B402-5F71FF9385C1}" dt="2023-01-03T15:02:51.536" v="502" actId="478"/>
          <ac:spMkLst>
            <pc:docMk/>
            <pc:sldMk cId="599373940" sldId="279"/>
            <ac:spMk id="10" creationId="{3451BD7C-1B54-6FF2-B76A-B7C7DD500A59}"/>
          </ac:spMkLst>
        </pc:spChg>
        <pc:spChg chg="del">
          <ac:chgData name="Chittaranjan Hens" userId="6fc03958433e8a43" providerId="LiveId" clId="{AE445185-F013-4E27-B402-5F71FF9385C1}" dt="2023-01-03T15:02:51.536" v="502" actId="478"/>
          <ac:spMkLst>
            <pc:docMk/>
            <pc:sldMk cId="599373940" sldId="279"/>
            <ac:spMk id="11" creationId="{DFAB6E7D-E103-3FB2-3529-E37ABE77EB96}"/>
          </ac:spMkLst>
        </pc:spChg>
        <pc:spChg chg="add mod">
          <ac:chgData name="Chittaranjan Hens" userId="6fc03958433e8a43" providerId="LiveId" clId="{AE445185-F013-4E27-B402-5F71FF9385C1}" dt="2023-01-03T15:19:37.245" v="615" actId="1076"/>
          <ac:spMkLst>
            <pc:docMk/>
            <pc:sldMk cId="599373940" sldId="279"/>
            <ac:spMk id="13" creationId="{91766EB3-0E88-9ABF-7CA7-DACC0830EA06}"/>
          </ac:spMkLst>
        </pc:spChg>
        <pc:spChg chg="add mod">
          <ac:chgData name="Chittaranjan Hens" userId="6fc03958433e8a43" providerId="LiveId" clId="{AE445185-F013-4E27-B402-5F71FF9385C1}" dt="2023-01-03T15:19:40.185" v="616" actId="1076"/>
          <ac:spMkLst>
            <pc:docMk/>
            <pc:sldMk cId="599373940" sldId="279"/>
            <ac:spMk id="14" creationId="{88EE8D2E-CC84-08B1-B703-771E9F057F89}"/>
          </ac:spMkLst>
        </pc:spChg>
        <pc:spChg chg="add mod">
          <ac:chgData name="Chittaranjan Hens" userId="6fc03958433e8a43" providerId="LiveId" clId="{AE445185-F013-4E27-B402-5F71FF9385C1}" dt="2023-01-03T15:19:34.765" v="614" actId="1076"/>
          <ac:spMkLst>
            <pc:docMk/>
            <pc:sldMk cId="599373940" sldId="279"/>
            <ac:spMk id="15" creationId="{6662CC16-132A-B859-ABC2-69D948387E09}"/>
          </ac:spMkLst>
        </pc:spChg>
        <pc:spChg chg="add del mod">
          <ac:chgData name="Chittaranjan Hens" userId="6fc03958433e8a43" providerId="LiveId" clId="{AE445185-F013-4E27-B402-5F71FF9385C1}" dt="2023-01-03T15:27:02.753" v="694" actId="478"/>
          <ac:spMkLst>
            <pc:docMk/>
            <pc:sldMk cId="599373940" sldId="279"/>
            <ac:spMk id="16" creationId="{8D1BD15F-0D6D-3813-D76E-EE78E538DF73}"/>
          </ac:spMkLst>
        </pc:spChg>
        <pc:spChg chg="add del mod">
          <ac:chgData name="Chittaranjan Hens" userId="6fc03958433e8a43" providerId="LiveId" clId="{AE445185-F013-4E27-B402-5F71FF9385C1}" dt="2023-01-03T15:27:02.753" v="694" actId="478"/>
          <ac:spMkLst>
            <pc:docMk/>
            <pc:sldMk cId="599373940" sldId="279"/>
            <ac:spMk id="19" creationId="{2598E781-EF4F-B56B-07C0-93E9065FB17F}"/>
          </ac:spMkLst>
        </pc:spChg>
        <pc:picChg chg="mod">
          <ac:chgData name="Chittaranjan Hens" userId="6fc03958433e8a43" providerId="LiveId" clId="{AE445185-F013-4E27-B402-5F71FF9385C1}" dt="2023-01-03T15:04:47.626" v="542" actId="1076"/>
          <ac:picMkLst>
            <pc:docMk/>
            <pc:sldMk cId="599373940" sldId="279"/>
            <ac:picMk id="4" creationId="{A77CDD2A-AFD3-0864-6D67-957A858D6745}"/>
          </ac:picMkLst>
        </pc:picChg>
        <pc:picChg chg="del">
          <ac:chgData name="Chittaranjan Hens" userId="6fc03958433e8a43" providerId="LiveId" clId="{AE445185-F013-4E27-B402-5F71FF9385C1}" dt="2023-01-03T15:02:51.536" v="502" actId="478"/>
          <ac:picMkLst>
            <pc:docMk/>
            <pc:sldMk cId="599373940" sldId="279"/>
            <ac:picMk id="5" creationId="{12665B23-A417-B4CA-5BC6-903B06269B0E}"/>
          </ac:picMkLst>
        </pc:picChg>
      </pc:sldChg>
      <pc:sldChg chg="addSp delSp add del mod">
        <pc:chgData name="Chittaranjan Hens" userId="6fc03958433e8a43" providerId="LiveId" clId="{AE445185-F013-4E27-B402-5F71FF9385C1}" dt="2023-01-03T15:02:24.987" v="498" actId="47"/>
        <pc:sldMkLst>
          <pc:docMk/>
          <pc:sldMk cId="1897974961" sldId="279"/>
        </pc:sldMkLst>
        <pc:spChg chg="add del">
          <ac:chgData name="Chittaranjan Hens" userId="6fc03958433e8a43" providerId="LiveId" clId="{AE445185-F013-4E27-B402-5F71FF9385C1}" dt="2023-01-03T15:02:12.351" v="497" actId="478"/>
          <ac:spMkLst>
            <pc:docMk/>
            <pc:sldMk cId="1897974961" sldId="279"/>
            <ac:spMk id="2" creationId="{1BB41B81-F349-E2F1-1D1D-52F0DFAD2D92}"/>
          </ac:spMkLst>
        </pc:spChg>
        <pc:spChg chg="add del">
          <ac:chgData name="Chittaranjan Hens" userId="6fc03958433e8a43" providerId="LiveId" clId="{AE445185-F013-4E27-B402-5F71FF9385C1}" dt="2023-01-03T15:02:12.351" v="497" actId="478"/>
          <ac:spMkLst>
            <pc:docMk/>
            <pc:sldMk cId="1897974961" sldId="279"/>
            <ac:spMk id="3" creationId="{CC9EC617-432E-504C-AA5D-0F29146F071D}"/>
          </ac:spMkLst>
        </pc:spChg>
        <pc:spChg chg="add del">
          <ac:chgData name="Chittaranjan Hens" userId="6fc03958433e8a43" providerId="LiveId" clId="{AE445185-F013-4E27-B402-5F71FF9385C1}" dt="2023-01-03T15:02:12.351" v="497" actId="478"/>
          <ac:spMkLst>
            <pc:docMk/>
            <pc:sldMk cId="1897974961" sldId="279"/>
            <ac:spMk id="6" creationId="{1873A2B1-51B7-544E-864C-CB3B010C5ED1}"/>
          </ac:spMkLst>
        </pc:spChg>
        <pc:spChg chg="add del">
          <ac:chgData name="Chittaranjan Hens" userId="6fc03958433e8a43" providerId="LiveId" clId="{AE445185-F013-4E27-B402-5F71FF9385C1}" dt="2023-01-03T15:02:12.351" v="497" actId="478"/>
          <ac:spMkLst>
            <pc:docMk/>
            <pc:sldMk cId="1897974961" sldId="279"/>
            <ac:spMk id="7" creationId="{4DDE2BAD-EE1C-E033-0A1E-C8C04BA16ECF}"/>
          </ac:spMkLst>
        </pc:spChg>
        <pc:spChg chg="add del">
          <ac:chgData name="Chittaranjan Hens" userId="6fc03958433e8a43" providerId="LiveId" clId="{AE445185-F013-4E27-B402-5F71FF9385C1}" dt="2023-01-03T15:02:12.351" v="497" actId="478"/>
          <ac:spMkLst>
            <pc:docMk/>
            <pc:sldMk cId="1897974961" sldId="279"/>
            <ac:spMk id="8" creationId="{B3031689-369D-8916-6267-CA57BCFD9A3D}"/>
          </ac:spMkLst>
        </pc:spChg>
        <pc:spChg chg="add del">
          <ac:chgData name="Chittaranjan Hens" userId="6fc03958433e8a43" providerId="LiveId" clId="{AE445185-F013-4E27-B402-5F71FF9385C1}" dt="2023-01-03T15:02:12.351" v="497" actId="478"/>
          <ac:spMkLst>
            <pc:docMk/>
            <pc:sldMk cId="1897974961" sldId="279"/>
            <ac:spMk id="9" creationId="{F4836751-FAB3-CC71-0429-0E7FF0967364}"/>
          </ac:spMkLst>
        </pc:spChg>
        <pc:spChg chg="add del">
          <ac:chgData name="Chittaranjan Hens" userId="6fc03958433e8a43" providerId="LiveId" clId="{AE445185-F013-4E27-B402-5F71FF9385C1}" dt="2023-01-03T15:02:12.351" v="497" actId="478"/>
          <ac:spMkLst>
            <pc:docMk/>
            <pc:sldMk cId="1897974961" sldId="279"/>
            <ac:spMk id="10" creationId="{3451BD7C-1B54-6FF2-B76A-B7C7DD500A59}"/>
          </ac:spMkLst>
        </pc:spChg>
        <pc:spChg chg="add del">
          <ac:chgData name="Chittaranjan Hens" userId="6fc03958433e8a43" providerId="LiveId" clId="{AE445185-F013-4E27-B402-5F71FF9385C1}" dt="2023-01-03T15:02:12.351" v="497" actId="478"/>
          <ac:spMkLst>
            <pc:docMk/>
            <pc:sldMk cId="1897974961" sldId="279"/>
            <ac:spMk id="11" creationId="{DFAB6E7D-E103-3FB2-3529-E37ABE77EB96}"/>
          </ac:spMkLst>
        </pc:spChg>
        <pc:spChg chg="add del">
          <ac:chgData name="Chittaranjan Hens" userId="6fc03958433e8a43" providerId="LiveId" clId="{AE445185-F013-4E27-B402-5F71FF9385C1}" dt="2023-01-03T15:02:12.351" v="497" actId="478"/>
          <ac:spMkLst>
            <pc:docMk/>
            <pc:sldMk cId="1897974961" sldId="279"/>
            <ac:spMk id="12" creationId="{F97BBD56-00FF-F8E0-EA61-B2CE20E326FB}"/>
          </ac:spMkLst>
        </pc:spChg>
        <pc:spChg chg="add del">
          <ac:chgData name="Chittaranjan Hens" userId="6fc03958433e8a43" providerId="LiveId" clId="{AE445185-F013-4E27-B402-5F71FF9385C1}" dt="2023-01-03T15:02:12.351" v="497" actId="478"/>
          <ac:spMkLst>
            <pc:docMk/>
            <pc:sldMk cId="1897974961" sldId="279"/>
            <ac:spMk id="13" creationId="{2DBF2367-129A-618D-C626-3CC27BC10894}"/>
          </ac:spMkLst>
        </pc:spChg>
        <pc:spChg chg="add del">
          <ac:chgData name="Chittaranjan Hens" userId="6fc03958433e8a43" providerId="LiveId" clId="{AE445185-F013-4E27-B402-5F71FF9385C1}" dt="2023-01-03T15:02:12.351" v="497" actId="478"/>
          <ac:spMkLst>
            <pc:docMk/>
            <pc:sldMk cId="1897974961" sldId="279"/>
            <ac:spMk id="14" creationId="{D9DDE725-6C80-2BC2-6596-60204E5D9760}"/>
          </ac:spMkLst>
        </pc:spChg>
        <pc:spChg chg="add del">
          <ac:chgData name="Chittaranjan Hens" userId="6fc03958433e8a43" providerId="LiveId" clId="{AE445185-F013-4E27-B402-5F71FF9385C1}" dt="2023-01-03T15:02:12.351" v="497" actId="478"/>
          <ac:spMkLst>
            <pc:docMk/>
            <pc:sldMk cId="1897974961" sldId="279"/>
            <ac:spMk id="15" creationId="{D523173F-DBE6-8A88-7892-8D5B099148AD}"/>
          </ac:spMkLst>
        </pc:spChg>
        <pc:spChg chg="add del">
          <ac:chgData name="Chittaranjan Hens" userId="6fc03958433e8a43" providerId="LiveId" clId="{AE445185-F013-4E27-B402-5F71FF9385C1}" dt="2023-01-03T15:02:12.351" v="497" actId="478"/>
          <ac:spMkLst>
            <pc:docMk/>
            <pc:sldMk cId="1897974961" sldId="279"/>
            <ac:spMk id="17" creationId="{F85CD333-F927-35AD-9B26-D704E9D39C34}"/>
          </ac:spMkLst>
        </pc:spChg>
        <pc:picChg chg="add del">
          <ac:chgData name="Chittaranjan Hens" userId="6fc03958433e8a43" providerId="LiveId" clId="{AE445185-F013-4E27-B402-5F71FF9385C1}" dt="2023-01-03T15:02:12.351" v="497" actId="478"/>
          <ac:picMkLst>
            <pc:docMk/>
            <pc:sldMk cId="1897974961" sldId="279"/>
            <ac:picMk id="4" creationId="{A77CDD2A-AFD3-0864-6D67-957A858D6745}"/>
          </ac:picMkLst>
        </pc:picChg>
        <pc:picChg chg="add del">
          <ac:chgData name="Chittaranjan Hens" userId="6fc03958433e8a43" providerId="LiveId" clId="{AE445185-F013-4E27-B402-5F71FF9385C1}" dt="2023-01-03T15:02:12.351" v="497" actId="478"/>
          <ac:picMkLst>
            <pc:docMk/>
            <pc:sldMk cId="1897974961" sldId="279"/>
            <ac:picMk id="5" creationId="{12665B23-A417-B4CA-5BC6-903B06269B0E}"/>
          </ac:picMkLst>
        </pc:picChg>
      </pc:sldChg>
      <pc:sldChg chg="addSp modSp add mod">
        <pc:chgData name="Chittaranjan Hens" userId="6fc03958433e8a43" providerId="LiveId" clId="{AE445185-F013-4E27-B402-5F71FF9385C1}" dt="2023-01-03T15:23:49.981" v="682" actId="1076"/>
        <pc:sldMkLst>
          <pc:docMk/>
          <pc:sldMk cId="663381156" sldId="280"/>
        </pc:sldMkLst>
        <pc:spChg chg="add mod">
          <ac:chgData name="Chittaranjan Hens" userId="6fc03958433e8a43" providerId="LiveId" clId="{AE445185-F013-4E27-B402-5F71FF9385C1}" dt="2023-01-03T15:23:49.981" v="682" actId="1076"/>
          <ac:spMkLst>
            <pc:docMk/>
            <pc:sldMk cId="663381156" sldId="280"/>
            <ac:spMk id="5" creationId="{970A6DA3-CD3A-362A-5264-DDD5DDD96283}"/>
          </ac:spMkLst>
        </pc:spChg>
        <pc:spChg chg="add mod">
          <ac:chgData name="Chittaranjan Hens" userId="6fc03958433e8a43" providerId="LiveId" clId="{AE445185-F013-4E27-B402-5F71FF9385C1}" dt="2023-01-03T15:23:44.437" v="681" actId="14100"/>
          <ac:spMkLst>
            <pc:docMk/>
            <pc:sldMk cId="663381156" sldId="280"/>
            <ac:spMk id="10" creationId="{58D09B02-3E56-1F86-86CD-C52C90DCC292}"/>
          </ac:spMkLst>
        </pc:spChg>
        <pc:picChg chg="mod">
          <ac:chgData name="Chittaranjan Hens" userId="6fc03958433e8a43" providerId="LiveId" clId="{AE445185-F013-4E27-B402-5F71FF9385C1}" dt="2023-01-03T15:23:37.327" v="680" actId="1076"/>
          <ac:picMkLst>
            <pc:docMk/>
            <pc:sldMk cId="663381156" sldId="280"/>
            <ac:picMk id="4" creationId="{A77CDD2A-AFD3-0864-6D67-957A858D6745}"/>
          </ac:picMkLst>
        </pc:picChg>
      </pc:sldChg>
      <pc:sldChg chg="add del">
        <pc:chgData name="Chittaranjan Hens" userId="6fc03958433e8a43" providerId="LiveId" clId="{AE445185-F013-4E27-B402-5F71FF9385C1}" dt="2023-01-03T15:22:06.651" v="646"/>
        <pc:sldMkLst>
          <pc:docMk/>
          <pc:sldMk cId="1042927799" sldId="281"/>
        </pc:sldMkLst>
      </pc:sldChg>
      <pc:sldChg chg="addSp delSp modSp add mod">
        <pc:chgData name="Chittaranjan Hens" userId="6fc03958433e8a43" providerId="LiveId" clId="{AE445185-F013-4E27-B402-5F71FF9385C1}" dt="2023-01-03T15:28:29.157" v="705" actId="1076"/>
        <pc:sldMkLst>
          <pc:docMk/>
          <pc:sldMk cId="2761927713" sldId="281"/>
        </pc:sldMkLst>
        <pc:picChg chg="add mod">
          <ac:chgData name="Chittaranjan Hens" userId="6fc03958433e8a43" providerId="LiveId" clId="{AE445185-F013-4E27-B402-5F71FF9385C1}" dt="2023-01-03T15:28:29.157" v="705" actId="1076"/>
          <ac:picMkLst>
            <pc:docMk/>
            <pc:sldMk cId="2761927713" sldId="281"/>
            <ac:picMk id="11" creationId="{A0C8710E-C896-E74D-9482-4C88BC473CBB}"/>
          </ac:picMkLst>
        </pc:picChg>
        <pc:picChg chg="add del mod">
          <ac:chgData name="Chittaranjan Hens" userId="6fc03958433e8a43" providerId="LiveId" clId="{AE445185-F013-4E27-B402-5F71FF9385C1}" dt="2023-01-03T15:28:27.197" v="704" actId="478"/>
          <ac:picMkLst>
            <pc:docMk/>
            <pc:sldMk cId="2761927713" sldId="281"/>
            <ac:picMk id="18" creationId="{B99A380F-5A51-F5A2-7D9D-456A21A7F5B9}"/>
          </ac:picMkLst>
        </pc:picChg>
      </pc:sldChg>
      <pc:sldChg chg="add del">
        <pc:chgData name="Chittaranjan Hens" userId="6fc03958433e8a43" providerId="LiveId" clId="{AE445185-F013-4E27-B402-5F71FF9385C1}" dt="2023-01-03T15:22:02.086" v="644"/>
        <pc:sldMkLst>
          <pc:docMk/>
          <pc:sldMk cId="3739169544" sldId="281"/>
        </pc:sldMkLst>
      </pc:sldChg>
      <pc:sldChg chg="addSp modSp add mod modAnim">
        <pc:chgData name="Chittaranjan Hens" userId="6fc03958433e8a43" providerId="LiveId" clId="{AE445185-F013-4E27-B402-5F71FF9385C1}" dt="2023-01-03T17:03:51.717" v="851"/>
        <pc:sldMkLst>
          <pc:docMk/>
          <pc:sldMk cId="1568558789" sldId="282"/>
        </pc:sldMkLst>
        <pc:spChg chg="add mod">
          <ac:chgData name="Chittaranjan Hens" userId="6fc03958433e8a43" providerId="LiveId" clId="{AE445185-F013-4E27-B402-5F71FF9385C1}" dt="2023-01-03T17:03:44.892" v="850" actId="207"/>
          <ac:spMkLst>
            <pc:docMk/>
            <pc:sldMk cId="1568558789" sldId="282"/>
            <ac:spMk id="8" creationId="{8FEFE027-CC44-EA6C-B79E-3DBB4E0247AF}"/>
          </ac:spMkLst>
        </pc:spChg>
        <pc:picChg chg="mod">
          <ac:chgData name="Chittaranjan Hens" userId="6fc03958433e8a43" providerId="LiveId" clId="{AE445185-F013-4E27-B402-5F71FF9385C1}" dt="2023-01-03T17:03:05.275" v="833" actId="1076"/>
          <ac:picMkLst>
            <pc:docMk/>
            <pc:sldMk cId="1568558789" sldId="282"/>
            <ac:picMk id="4" creationId="{A77CDD2A-AFD3-0864-6D67-957A858D6745}"/>
          </ac:picMkLst>
        </pc:picChg>
      </pc:sldChg>
      <pc:sldChg chg="addSp delSp modSp add mod">
        <pc:chgData name="Chittaranjan Hens" userId="6fc03958433e8a43" providerId="LiveId" clId="{AE445185-F013-4E27-B402-5F71FF9385C1}" dt="2023-01-03T15:29:37.159" v="744" actId="1076"/>
        <pc:sldMkLst>
          <pc:docMk/>
          <pc:sldMk cId="496438074" sldId="283"/>
        </pc:sldMkLst>
        <pc:spChg chg="add mod">
          <ac:chgData name="Chittaranjan Hens" userId="6fc03958433e8a43" providerId="LiveId" clId="{AE445185-F013-4E27-B402-5F71FF9385C1}" dt="2023-01-03T15:29:33.517" v="743" actId="14100"/>
          <ac:spMkLst>
            <pc:docMk/>
            <pc:sldMk cId="496438074" sldId="283"/>
            <ac:spMk id="5" creationId="{59E96C41-EC46-C7C1-F699-BCFE703524C6}"/>
          </ac:spMkLst>
        </pc:spChg>
        <pc:spChg chg="del">
          <ac:chgData name="Chittaranjan Hens" userId="6fc03958433e8a43" providerId="LiveId" clId="{AE445185-F013-4E27-B402-5F71FF9385C1}" dt="2023-01-03T15:28:55.309" v="709" actId="478"/>
          <ac:spMkLst>
            <pc:docMk/>
            <pc:sldMk cId="496438074" sldId="283"/>
            <ac:spMk id="24" creationId="{E306A1FA-A972-6880-8A1D-886D17FD3054}"/>
          </ac:spMkLst>
        </pc:spChg>
        <pc:picChg chg="add mod">
          <ac:chgData name="Chittaranjan Hens" userId="6fc03958433e8a43" providerId="LiveId" clId="{AE445185-F013-4E27-B402-5F71FF9385C1}" dt="2023-01-03T15:29:37.159" v="744" actId="1076"/>
          <ac:picMkLst>
            <pc:docMk/>
            <pc:sldMk cId="496438074" sldId="283"/>
            <ac:picMk id="3" creationId="{20F06090-7992-39DE-87F5-B8D29C484EC3}"/>
          </ac:picMkLst>
        </pc:picChg>
        <pc:picChg chg="del mod">
          <ac:chgData name="Chittaranjan Hens" userId="6fc03958433e8a43" providerId="LiveId" clId="{AE445185-F013-4E27-B402-5F71FF9385C1}" dt="2023-01-03T15:28:53.117" v="708" actId="478"/>
          <ac:picMkLst>
            <pc:docMk/>
            <pc:sldMk cId="496438074" sldId="283"/>
            <ac:picMk id="23" creationId="{58A8FC9A-94B9-BF69-48DB-4E451979AE26}"/>
          </ac:picMkLst>
        </pc:picChg>
      </pc:sldChg>
      <pc:sldChg chg="addSp delSp modSp add mod">
        <pc:chgData name="Chittaranjan Hens" userId="6fc03958433e8a43" providerId="LiveId" clId="{AE445185-F013-4E27-B402-5F71FF9385C1}" dt="2023-01-03T15:31:04.273" v="778" actId="20577"/>
        <pc:sldMkLst>
          <pc:docMk/>
          <pc:sldMk cId="2135909111" sldId="284"/>
        </pc:sldMkLst>
        <pc:spChg chg="add mod">
          <ac:chgData name="Chittaranjan Hens" userId="6fc03958433e8a43" providerId="LiveId" clId="{AE445185-F013-4E27-B402-5F71FF9385C1}" dt="2023-01-03T15:30:28.202" v="766" actId="14100"/>
          <ac:spMkLst>
            <pc:docMk/>
            <pc:sldMk cId="2135909111" sldId="284"/>
            <ac:spMk id="8" creationId="{695C6EDE-3FE6-B4E2-F45A-A96D4393CCBC}"/>
          </ac:spMkLst>
        </pc:spChg>
        <pc:spChg chg="add mod">
          <ac:chgData name="Chittaranjan Hens" userId="6fc03958433e8a43" providerId="LiveId" clId="{AE445185-F013-4E27-B402-5F71FF9385C1}" dt="2023-01-03T15:31:04.273" v="778" actId="20577"/>
          <ac:spMkLst>
            <pc:docMk/>
            <pc:sldMk cId="2135909111" sldId="284"/>
            <ac:spMk id="11" creationId="{E8C714B6-94E1-2239-55D0-ABCC6DD96927}"/>
          </ac:spMkLst>
        </pc:spChg>
        <pc:picChg chg="add mod">
          <ac:chgData name="Chittaranjan Hens" userId="6fc03958433e8a43" providerId="LiveId" clId="{AE445185-F013-4E27-B402-5F71FF9385C1}" dt="2023-01-03T15:30:06.350" v="747" actId="1076"/>
          <ac:picMkLst>
            <pc:docMk/>
            <pc:sldMk cId="2135909111" sldId="284"/>
            <ac:picMk id="6" creationId="{3A765D4B-517C-0880-A3DA-44CE4E4EFF61}"/>
          </ac:picMkLst>
        </pc:picChg>
        <pc:picChg chg="add del mod">
          <ac:chgData name="Chittaranjan Hens" userId="6fc03958433e8a43" providerId="LiveId" clId="{AE445185-F013-4E27-B402-5F71FF9385C1}" dt="2023-01-03T15:30:11.715" v="749"/>
          <ac:picMkLst>
            <pc:docMk/>
            <pc:sldMk cId="2135909111" sldId="284"/>
            <ac:picMk id="7" creationId="{D8A034BA-AECD-35D4-8CF7-8E517E962F64}"/>
          </ac:picMkLst>
        </pc:picChg>
        <pc:picChg chg="add mod">
          <ac:chgData name="Chittaranjan Hens" userId="6fc03958433e8a43" providerId="LiveId" clId="{AE445185-F013-4E27-B402-5F71FF9385C1}" dt="2023-01-03T15:30:55.375" v="769" actId="1076"/>
          <ac:picMkLst>
            <pc:docMk/>
            <pc:sldMk cId="2135909111" sldId="284"/>
            <ac:picMk id="10" creationId="{7F631E6A-B1B8-AF4D-23F2-00872D0F9AB8}"/>
          </ac:picMkLst>
        </pc:picChg>
      </pc:sldChg>
      <pc:sldChg chg="addSp delSp modSp add mod">
        <pc:chgData name="Chittaranjan Hens" userId="6fc03958433e8a43" providerId="LiveId" clId="{AE445185-F013-4E27-B402-5F71FF9385C1}" dt="2023-01-04T02:21:13.297" v="900" actId="478"/>
        <pc:sldMkLst>
          <pc:docMk/>
          <pc:sldMk cId="3002433760" sldId="295"/>
        </pc:sldMkLst>
        <pc:spChg chg="del">
          <ac:chgData name="Chittaranjan Hens" userId="6fc03958433e8a43" providerId="LiveId" clId="{AE445185-F013-4E27-B402-5F71FF9385C1}" dt="2023-01-03T17:07:37.507" v="857" actId="478"/>
          <ac:spMkLst>
            <pc:docMk/>
            <pc:sldMk cId="3002433760" sldId="295"/>
            <ac:spMk id="2" creationId="{05FFAEAB-A839-A84A-9EB5-1DB16313F77C}"/>
          </ac:spMkLst>
        </pc:spChg>
        <pc:spChg chg="mod">
          <ac:chgData name="Chittaranjan Hens" userId="6fc03958433e8a43" providerId="LiveId" clId="{AE445185-F013-4E27-B402-5F71FF9385C1}" dt="2023-01-04T02:21:12.714" v="899" actId="14100"/>
          <ac:spMkLst>
            <pc:docMk/>
            <pc:sldMk cId="3002433760" sldId="295"/>
            <ac:spMk id="3" creationId="{6EBD50F0-E300-DE43-83D4-11EAFAA4C9E9}"/>
          </ac:spMkLst>
        </pc:spChg>
        <pc:spChg chg="mod">
          <ac:chgData name="Chittaranjan Hens" userId="6fc03958433e8a43" providerId="LiveId" clId="{AE445185-F013-4E27-B402-5F71FF9385C1}" dt="2023-01-04T02:21:12.714" v="899" actId="14100"/>
          <ac:spMkLst>
            <pc:docMk/>
            <pc:sldMk cId="3002433760" sldId="295"/>
            <ac:spMk id="4" creationId="{D2EF90D0-5306-254B-8563-3757FED0BCEA}"/>
          </ac:spMkLst>
        </pc:spChg>
        <pc:spChg chg="mod">
          <ac:chgData name="Chittaranjan Hens" userId="6fc03958433e8a43" providerId="LiveId" clId="{AE445185-F013-4E27-B402-5F71FF9385C1}" dt="2023-01-04T02:21:12.714" v="899" actId="14100"/>
          <ac:spMkLst>
            <pc:docMk/>
            <pc:sldMk cId="3002433760" sldId="295"/>
            <ac:spMk id="5" creationId="{43367801-E8E1-284C-A048-47FB221A799E}"/>
          </ac:spMkLst>
        </pc:spChg>
        <pc:spChg chg="mod">
          <ac:chgData name="Chittaranjan Hens" userId="6fc03958433e8a43" providerId="LiveId" clId="{AE445185-F013-4E27-B402-5F71FF9385C1}" dt="2023-01-04T02:21:12.714" v="899" actId="14100"/>
          <ac:spMkLst>
            <pc:docMk/>
            <pc:sldMk cId="3002433760" sldId="295"/>
            <ac:spMk id="6" creationId="{F2897EDA-33A4-60B5-E7B4-6C38ED95E5FE}"/>
          </ac:spMkLst>
        </pc:spChg>
        <pc:spChg chg="mod">
          <ac:chgData name="Chittaranjan Hens" userId="6fc03958433e8a43" providerId="LiveId" clId="{AE445185-F013-4E27-B402-5F71FF9385C1}" dt="2023-01-04T02:21:12.714" v="899" actId="14100"/>
          <ac:spMkLst>
            <pc:docMk/>
            <pc:sldMk cId="3002433760" sldId="295"/>
            <ac:spMk id="7" creationId="{EA28D0C2-63AC-2B49-85F8-8A2269FDCFFD}"/>
          </ac:spMkLst>
        </pc:spChg>
        <pc:spChg chg="mod">
          <ac:chgData name="Chittaranjan Hens" userId="6fc03958433e8a43" providerId="LiveId" clId="{AE445185-F013-4E27-B402-5F71FF9385C1}" dt="2023-01-04T02:21:12.714" v="899" actId="14100"/>
          <ac:spMkLst>
            <pc:docMk/>
            <pc:sldMk cId="3002433760" sldId="295"/>
            <ac:spMk id="8" creationId="{06B4E6E3-9C83-7834-438B-D0DD27F24D1A}"/>
          </ac:spMkLst>
        </pc:spChg>
        <pc:spChg chg="mod">
          <ac:chgData name="Chittaranjan Hens" userId="6fc03958433e8a43" providerId="LiveId" clId="{AE445185-F013-4E27-B402-5F71FF9385C1}" dt="2023-01-04T02:21:12.714" v="899" actId="14100"/>
          <ac:spMkLst>
            <pc:docMk/>
            <pc:sldMk cId="3002433760" sldId="295"/>
            <ac:spMk id="10" creationId="{CCCCFC4C-FAED-59B2-AA6E-C7C9BAB87CCF}"/>
          </ac:spMkLst>
        </pc:spChg>
        <pc:spChg chg="mod">
          <ac:chgData name="Chittaranjan Hens" userId="6fc03958433e8a43" providerId="LiveId" clId="{AE445185-F013-4E27-B402-5F71FF9385C1}" dt="2023-01-04T02:21:12.714" v="899" actId="14100"/>
          <ac:spMkLst>
            <pc:docMk/>
            <pc:sldMk cId="3002433760" sldId="295"/>
            <ac:spMk id="11" creationId="{4DFD1CA4-7699-C6B0-E1C3-5A38A7C74B30}"/>
          </ac:spMkLst>
        </pc:spChg>
        <pc:spChg chg="add del mod">
          <ac:chgData name="Chittaranjan Hens" userId="6fc03958433e8a43" providerId="LiveId" clId="{AE445185-F013-4E27-B402-5F71FF9385C1}" dt="2023-01-04T02:21:13.297" v="900" actId="478"/>
          <ac:spMkLst>
            <pc:docMk/>
            <pc:sldMk cId="3002433760" sldId="295"/>
            <ac:spMk id="13" creationId="{EB726291-B002-8EEF-8C0C-DA8A7CB4452D}"/>
          </ac:spMkLst>
        </pc:spChg>
        <pc:picChg chg="add mod ord">
          <ac:chgData name="Chittaranjan Hens" userId="6fc03958433e8a43" providerId="LiveId" clId="{AE445185-F013-4E27-B402-5F71FF9385C1}" dt="2023-01-04T02:21:12.714" v="899" actId="14100"/>
          <ac:picMkLst>
            <pc:docMk/>
            <pc:sldMk cId="3002433760" sldId="295"/>
            <ac:picMk id="9" creationId="{6F35B338-96BF-2C84-71AA-EC72DCA0AFAE}"/>
          </ac:picMkLst>
        </pc:picChg>
      </pc:sldChg>
      <pc:sldChg chg="addSp delSp modSp add mod">
        <pc:chgData name="Chittaranjan Hens" userId="6fc03958433e8a43" providerId="LiveId" clId="{AE445185-F013-4E27-B402-5F71FF9385C1}" dt="2023-01-03T17:10:40.283" v="883"/>
        <pc:sldMkLst>
          <pc:docMk/>
          <pc:sldMk cId="1974607926" sldId="296"/>
        </pc:sldMkLst>
        <pc:spChg chg="mod">
          <ac:chgData name="Chittaranjan Hens" userId="6fc03958433e8a43" providerId="LiveId" clId="{AE445185-F013-4E27-B402-5F71FF9385C1}" dt="2023-01-03T17:08:57.035" v="875" actId="207"/>
          <ac:spMkLst>
            <pc:docMk/>
            <pc:sldMk cId="1974607926" sldId="296"/>
            <ac:spMk id="2" creationId="{24CEB429-6976-7140-88E0-7DA9445DD71E}"/>
          </ac:spMkLst>
        </pc:spChg>
        <pc:spChg chg="mod">
          <ac:chgData name="Chittaranjan Hens" userId="6fc03958433e8a43" providerId="LiveId" clId="{AE445185-F013-4E27-B402-5F71FF9385C1}" dt="2023-01-03T17:08:57.035" v="875" actId="207"/>
          <ac:spMkLst>
            <pc:docMk/>
            <pc:sldMk cId="1974607926" sldId="296"/>
            <ac:spMk id="3" creationId="{F875EC1E-22C7-984D-B567-16E4BBDCB180}"/>
          </ac:spMkLst>
        </pc:spChg>
        <pc:spChg chg="mod">
          <ac:chgData name="Chittaranjan Hens" userId="6fc03958433e8a43" providerId="LiveId" clId="{AE445185-F013-4E27-B402-5F71FF9385C1}" dt="2023-01-03T17:08:57.035" v="875" actId="207"/>
          <ac:spMkLst>
            <pc:docMk/>
            <pc:sldMk cId="1974607926" sldId="296"/>
            <ac:spMk id="4" creationId="{A67BA4E5-D011-6743-AA54-69A804BDB2A0}"/>
          </ac:spMkLst>
        </pc:spChg>
        <pc:spChg chg="mod">
          <ac:chgData name="Chittaranjan Hens" userId="6fc03958433e8a43" providerId="LiveId" clId="{AE445185-F013-4E27-B402-5F71FF9385C1}" dt="2023-01-03T17:08:57.035" v="875" actId="207"/>
          <ac:spMkLst>
            <pc:docMk/>
            <pc:sldMk cId="1974607926" sldId="296"/>
            <ac:spMk id="5" creationId="{2ECA01EE-D9DC-2543-A679-004B4BA7DBE6}"/>
          </ac:spMkLst>
        </pc:spChg>
        <pc:spChg chg="mod">
          <ac:chgData name="Chittaranjan Hens" userId="6fc03958433e8a43" providerId="LiveId" clId="{AE445185-F013-4E27-B402-5F71FF9385C1}" dt="2023-01-03T17:08:57.035" v="875" actId="207"/>
          <ac:spMkLst>
            <pc:docMk/>
            <pc:sldMk cId="1974607926" sldId="296"/>
            <ac:spMk id="6" creationId="{0B1D48C7-DA43-5B4C-9609-5A41A013DEB2}"/>
          </ac:spMkLst>
        </pc:spChg>
        <pc:spChg chg="mod">
          <ac:chgData name="Chittaranjan Hens" userId="6fc03958433e8a43" providerId="LiveId" clId="{AE445185-F013-4E27-B402-5F71FF9385C1}" dt="2023-01-03T17:08:57.035" v="875" actId="207"/>
          <ac:spMkLst>
            <pc:docMk/>
            <pc:sldMk cId="1974607926" sldId="296"/>
            <ac:spMk id="8" creationId="{0C9ABE95-B48E-104B-BF5A-52425B4E7DAB}"/>
          </ac:spMkLst>
        </pc:spChg>
        <pc:spChg chg="mod">
          <ac:chgData name="Chittaranjan Hens" userId="6fc03958433e8a43" providerId="LiveId" clId="{AE445185-F013-4E27-B402-5F71FF9385C1}" dt="2023-01-03T17:08:57.035" v="875" actId="207"/>
          <ac:spMkLst>
            <pc:docMk/>
            <pc:sldMk cId="1974607926" sldId="296"/>
            <ac:spMk id="9" creationId="{174C7535-71EF-EF40-AF18-8E5DA11977F4}"/>
          </ac:spMkLst>
        </pc:spChg>
        <pc:spChg chg="mod">
          <ac:chgData name="Chittaranjan Hens" userId="6fc03958433e8a43" providerId="LiveId" clId="{AE445185-F013-4E27-B402-5F71FF9385C1}" dt="2023-01-03T17:08:57.035" v="875" actId="207"/>
          <ac:spMkLst>
            <pc:docMk/>
            <pc:sldMk cId="1974607926" sldId="296"/>
            <ac:spMk id="10" creationId="{73C90291-AA7A-E34C-BE39-464303B8ACAA}"/>
          </ac:spMkLst>
        </pc:spChg>
        <pc:spChg chg="mod">
          <ac:chgData name="Chittaranjan Hens" userId="6fc03958433e8a43" providerId="LiveId" clId="{AE445185-F013-4E27-B402-5F71FF9385C1}" dt="2023-01-03T17:08:57.035" v="875" actId="207"/>
          <ac:spMkLst>
            <pc:docMk/>
            <pc:sldMk cId="1974607926" sldId="296"/>
            <ac:spMk id="11" creationId="{FC76AD9C-F8EB-5842-A032-AC3F0BEED5A3}"/>
          </ac:spMkLst>
        </pc:spChg>
        <pc:spChg chg="mod">
          <ac:chgData name="Chittaranjan Hens" userId="6fc03958433e8a43" providerId="LiveId" clId="{AE445185-F013-4E27-B402-5F71FF9385C1}" dt="2023-01-03T17:08:57.035" v="875" actId="207"/>
          <ac:spMkLst>
            <pc:docMk/>
            <pc:sldMk cId="1974607926" sldId="296"/>
            <ac:spMk id="12" creationId="{E307B64B-EB9F-B848-B9EC-2595EF80D647}"/>
          </ac:spMkLst>
        </pc:spChg>
        <pc:spChg chg="mod">
          <ac:chgData name="Chittaranjan Hens" userId="6fc03958433e8a43" providerId="LiveId" clId="{AE445185-F013-4E27-B402-5F71FF9385C1}" dt="2023-01-03T17:08:57.035" v="875" actId="207"/>
          <ac:spMkLst>
            <pc:docMk/>
            <pc:sldMk cId="1974607926" sldId="296"/>
            <ac:spMk id="13" creationId="{0D278518-B513-004A-A8BB-784F67E3AAFB}"/>
          </ac:spMkLst>
        </pc:spChg>
        <pc:spChg chg="mod">
          <ac:chgData name="Chittaranjan Hens" userId="6fc03958433e8a43" providerId="LiveId" clId="{AE445185-F013-4E27-B402-5F71FF9385C1}" dt="2023-01-03T17:08:57.035" v="875" actId="207"/>
          <ac:spMkLst>
            <pc:docMk/>
            <pc:sldMk cId="1974607926" sldId="296"/>
            <ac:spMk id="14" creationId="{7A9431D4-BFB7-F541-8306-4E1958207094}"/>
          </ac:spMkLst>
        </pc:spChg>
        <pc:spChg chg="mod">
          <ac:chgData name="Chittaranjan Hens" userId="6fc03958433e8a43" providerId="LiveId" clId="{AE445185-F013-4E27-B402-5F71FF9385C1}" dt="2023-01-03T17:08:57.035" v="875" actId="207"/>
          <ac:spMkLst>
            <pc:docMk/>
            <pc:sldMk cId="1974607926" sldId="296"/>
            <ac:spMk id="16" creationId="{CA0C16FD-F26D-1B46-A728-A971CEA3910E}"/>
          </ac:spMkLst>
        </pc:spChg>
        <pc:spChg chg="mod">
          <ac:chgData name="Chittaranjan Hens" userId="6fc03958433e8a43" providerId="LiveId" clId="{AE445185-F013-4E27-B402-5F71FF9385C1}" dt="2023-01-03T17:08:57.035" v="875" actId="207"/>
          <ac:spMkLst>
            <pc:docMk/>
            <pc:sldMk cId="1974607926" sldId="296"/>
            <ac:spMk id="17" creationId="{33213E2F-0BE4-144D-8888-2E78895E71D2}"/>
          </ac:spMkLst>
        </pc:spChg>
        <pc:spChg chg="mod">
          <ac:chgData name="Chittaranjan Hens" userId="6fc03958433e8a43" providerId="LiveId" clId="{AE445185-F013-4E27-B402-5F71FF9385C1}" dt="2023-01-03T17:08:57.035" v="875" actId="207"/>
          <ac:spMkLst>
            <pc:docMk/>
            <pc:sldMk cId="1974607926" sldId="296"/>
            <ac:spMk id="19" creationId="{716F87E8-3D05-4443-9F9B-6C29E1731C54}"/>
          </ac:spMkLst>
        </pc:spChg>
        <pc:spChg chg="mod">
          <ac:chgData name="Chittaranjan Hens" userId="6fc03958433e8a43" providerId="LiveId" clId="{AE445185-F013-4E27-B402-5F71FF9385C1}" dt="2023-01-03T17:08:57.035" v="875" actId="207"/>
          <ac:spMkLst>
            <pc:docMk/>
            <pc:sldMk cId="1974607926" sldId="296"/>
            <ac:spMk id="20" creationId="{1B6A3E3F-7596-A740-8B1F-E3E788A8303F}"/>
          </ac:spMkLst>
        </pc:spChg>
        <pc:spChg chg="mod">
          <ac:chgData name="Chittaranjan Hens" userId="6fc03958433e8a43" providerId="LiveId" clId="{AE445185-F013-4E27-B402-5F71FF9385C1}" dt="2023-01-03T17:08:57.035" v="875" actId="207"/>
          <ac:spMkLst>
            <pc:docMk/>
            <pc:sldMk cId="1974607926" sldId="296"/>
            <ac:spMk id="22" creationId="{99BC90B4-8A11-F743-A7FA-ADCAA82EDBC2}"/>
          </ac:spMkLst>
        </pc:spChg>
        <pc:spChg chg="mod">
          <ac:chgData name="Chittaranjan Hens" userId="6fc03958433e8a43" providerId="LiveId" clId="{AE445185-F013-4E27-B402-5F71FF9385C1}" dt="2023-01-03T17:08:57.035" v="875" actId="207"/>
          <ac:spMkLst>
            <pc:docMk/>
            <pc:sldMk cId="1974607926" sldId="296"/>
            <ac:spMk id="23" creationId="{1A247624-EE29-8745-B53F-3ECCB7CEAF6E}"/>
          </ac:spMkLst>
        </pc:spChg>
        <pc:spChg chg="mod">
          <ac:chgData name="Chittaranjan Hens" userId="6fc03958433e8a43" providerId="LiveId" clId="{AE445185-F013-4E27-B402-5F71FF9385C1}" dt="2023-01-03T17:08:57.035" v="875" actId="207"/>
          <ac:spMkLst>
            <pc:docMk/>
            <pc:sldMk cId="1974607926" sldId="296"/>
            <ac:spMk id="24" creationId="{39CDE5AA-C9D1-A840-99F7-28555C81D274}"/>
          </ac:spMkLst>
        </pc:spChg>
        <pc:spChg chg="mod">
          <ac:chgData name="Chittaranjan Hens" userId="6fc03958433e8a43" providerId="LiveId" clId="{AE445185-F013-4E27-B402-5F71FF9385C1}" dt="2023-01-03T17:08:57.035" v="875" actId="207"/>
          <ac:spMkLst>
            <pc:docMk/>
            <pc:sldMk cId="1974607926" sldId="296"/>
            <ac:spMk id="25" creationId="{CC374B7D-8AEA-784B-96BC-FD53E9E1AE59}"/>
          </ac:spMkLst>
        </pc:spChg>
        <pc:spChg chg="mod">
          <ac:chgData name="Chittaranjan Hens" userId="6fc03958433e8a43" providerId="LiveId" clId="{AE445185-F013-4E27-B402-5F71FF9385C1}" dt="2023-01-03T17:08:57.035" v="875" actId="207"/>
          <ac:spMkLst>
            <pc:docMk/>
            <pc:sldMk cId="1974607926" sldId="296"/>
            <ac:spMk id="26" creationId="{B9F24583-CD6D-0041-B1DB-115A3808AFBB}"/>
          </ac:spMkLst>
        </pc:spChg>
        <pc:spChg chg="mod">
          <ac:chgData name="Chittaranjan Hens" userId="6fc03958433e8a43" providerId="LiveId" clId="{AE445185-F013-4E27-B402-5F71FF9385C1}" dt="2023-01-03T17:08:57.035" v="875" actId="207"/>
          <ac:spMkLst>
            <pc:docMk/>
            <pc:sldMk cId="1974607926" sldId="296"/>
            <ac:spMk id="27" creationId="{C0CC0AFA-4C09-C34F-939E-7E4B9932C4DE}"/>
          </ac:spMkLst>
        </pc:spChg>
        <pc:spChg chg="mod">
          <ac:chgData name="Chittaranjan Hens" userId="6fc03958433e8a43" providerId="LiveId" clId="{AE445185-F013-4E27-B402-5F71FF9385C1}" dt="2023-01-03T17:08:57.035" v="875" actId="207"/>
          <ac:spMkLst>
            <pc:docMk/>
            <pc:sldMk cId="1974607926" sldId="296"/>
            <ac:spMk id="28" creationId="{B5850011-5DFF-5941-B1A5-0F1DA8C61880}"/>
          </ac:spMkLst>
        </pc:spChg>
        <pc:spChg chg="mod">
          <ac:chgData name="Chittaranjan Hens" userId="6fc03958433e8a43" providerId="LiveId" clId="{AE445185-F013-4E27-B402-5F71FF9385C1}" dt="2023-01-03T17:08:57.035" v="875" actId="207"/>
          <ac:spMkLst>
            <pc:docMk/>
            <pc:sldMk cId="1974607926" sldId="296"/>
            <ac:spMk id="29" creationId="{75BF04AD-C9A7-AC4F-8B38-8DD1C558C37E}"/>
          </ac:spMkLst>
        </pc:spChg>
        <pc:spChg chg="mod">
          <ac:chgData name="Chittaranjan Hens" userId="6fc03958433e8a43" providerId="LiveId" clId="{AE445185-F013-4E27-B402-5F71FF9385C1}" dt="2023-01-03T17:08:57.035" v="875" actId="207"/>
          <ac:spMkLst>
            <pc:docMk/>
            <pc:sldMk cId="1974607926" sldId="296"/>
            <ac:spMk id="30" creationId="{DABBFEA3-43B1-3D48-8B82-50C15C60256C}"/>
          </ac:spMkLst>
        </pc:spChg>
        <pc:spChg chg="mod">
          <ac:chgData name="Chittaranjan Hens" userId="6fc03958433e8a43" providerId="LiveId" clId="{AE445185-F013-4E27-B402-5F71FF9385C1}" dt="2023-01-03T17:08:57.035" v="875" actId="207"/>
          <ac:spMkLst>
            <pc:docMk/>
            <pc:sldMk cId="1974607926" sldId="296"/>
            <ac:spMk id="56" creationId="{B3128DCC-196A-0546-8BB5-1BABDB11C500}"/>
          </ac:spMkLst>
        </pc:spChg>
        <pc:spChg chg="mod">
          <ac:chgData name="Chittaranjan Hens" userId="6fc03958433e8a43" providerId="LiveId" clId="{AE445185-F013-4E27-B402-5F71FF9385C1}" dt="2023-01-03T17:08:57.035" v="875" actId="207"/>
          <ac:spMkLst>
            <pc:docMk/>
            <pc:sldMk cId="1974607926" sldId="296"/>
            <ac:spMk id="57" creationId="{694313D9-35A8-8141-B8C7-668949D6A3A2}"/>
          </ac:spMkLst>
        </pc:spChg>
        <pc:spChg chg="mod">
          <ac:chgData name="Chittaranjan Hens" userId="6fc03958433e8a43" providerId="LiveId" clId="{AE445185-F013-4E27-B402-5F71FF9385C1}" dt="2023-01-03T17:08:57.035" v="875" actId="207"/>
          <ac:spMkLst>
            <pc:docMk/>
            <pc:sldMk cId="1974607926" sldId="296"/>
            <ac:spMk id="58" creationId="{E7C3A329-FB90-8B45-9615-2D471CA11855}"/>
          </ac:spMkLst>
        </pc:spChg>
        <pc:spChg chg="mod">
          <ac:chgData name="Chittaranjan Hens" userId="6fc03958433e8a43" providerId="LiveId" clId="{AE445185-F013-4E27-B402-5F71FF9385C1}" dt="2023-01-03T17:08:57.035" v="875" actId="207"/>
          <ac:spMkLst>
            <pc:docMk/>
            <pc:sldMk cId="1974607926" sldId="296"/>
            <ac:spMk id="60" creationId="{8EDE702A-ADEF-B84A-9F1A-95E869B2DDBC}"/>
          </ac:spMkLst>
        </pc:spChg>
        <pc:spChg chg="mod">
          <ac:chgData name="Chittaranjan Hens" userId="6fc03958433e8a43" providerId="LiveId" clId="{AE445185-F013-4E27-B402-5F71FF9385C1}" dt="2023-01-03T17:08:57.035" v="875" actId="207"/>
          <ac:spMkLst>
            <pc:docMk/>
            <pc:sldMk cId="1974607926" sldId="296"/>
            <ac:spMk id="61" creationId="{07A9DDCD-8577-594B-82ED-16DF385C2E3B}"/>
          </ac:spMkLst>
        </pc:spChg>
        <pc:spChg chg="mod">
          <ac:chgData name="Chittaranjan Hens" userId="6fc03958433e8a43" providerId="LiveId" clId="{AE445185-F013-4E27-B402-5F71FF9385C1}" dt="2023-01-03T17:08:57.035" v="875" actId="207"/>
          <ac:spMkLst>
            <pc:docMk/>
            <pc:sldMk cId="1974607926" sldId="296"/>
            <ac:spMk id="62" creationId="{427B16DB-7EE6-6245-89E7-24370C4E6D3C}"/>
          </ac:spMkLst>
        </pc:spChg>
        <pc:spChg chg="mod">
          <ac:chgData name="Chittaranjan Hens" userId="6fc03958433e8a43" providerId="LiveId" clId="{AE445185-F013-4E27-B402-5F71FF9385C1}" dt="2023-01-03T17:08:57.035" v="875" actId="207"/>
          <ac:spMkLst>
            <pc:docMk/>
            <pc:sldMk cId="1974607926" sldId="296"/>
            <ac:spMk id="64" creationId="{F98949CC-8437-A245-8F06-FD8FC3081FE4}"/>
          </ac:spMkLst>
        </pc:spChg>
        <pc:spChg chg="mod">
          <ac:chgData name="Chittaranjan Hens" userId="6fc03958433e8a43" providerId="LiveId" clId="{AE445185-F013-4E27-B402-5F71FF9385C1}" dt="2023-01-03T17:08:57.035" v="875" actId="207"/>
          <ac:spMkLst>
            <pc:docMk/>
            <pc:sldMk cId="1974607926" sldId="296"/>
            <ac:spMk id="65" creationId="{B13F3E21-C27B-E64E-B8DB-D6C5E86066B7}"/>
          </ac:spMkLst>
        </pc:spChg>
        <pc:spChg chg="mod">
          <ac:chgData name="Chittaranjan Hens" userId="6fc03958433e8a43" providerId="LiveId" clId="{AE445185-F013-4E27-B402-5F71FF9385C1}" dt="2023-01-03T17:08:57.035" v="875" actId="207"/>
          <ac:spMkLst>
            <pc:docMk/>
            <pc:sldMk cId="1974607926" sldId="296"/>
            <ac:spMk id="66" creationId="{2EFA7DD4-D3E8-B449-AC90-5B78C577E12D}"/>
          </ac:spMkLst>
        </pc:spChg>
        <pc:spChg chg="mod">
          <ac:chgData name="Chittaranjan Hens" userId="6fc03958433e8a43" providerId="LiveId" clId="{AE445185-F013-4E27-B402-5F71FF9385C1}" dt="2023-01-03T17:08:57.035" v="875" actId="207"/>
          <ac:spMkLst>
            <pc:docMk/>
            <pc:sldMk cId="1974607926" sldId="296"/>
            <ac:spMk id="68" creationId="{BF9A28E6-6087-014C-A0B1-1965F95D2E32}"/>
          </ac:spMkLst>
        </pc:spChg>
        <pc:spChg chg="mod">
          <ac:chgData name="Chittaranjan Hens" userId="6fc03958433e8a43" providerId="LiveId" clId="{AE445185-F013-4E27-B402-5F71FF9385C1}" dt="2023-01-03T17:08:57.035" v="875" actId="207"/>
          <ac:spMkLst>
            <pc:docMk/>
            <pc:sldMk cId="1974607926" sldId="296"/>
            <ac:spMk id="69" creationId="{971FB6A9-CE2D-9242-9FDE-B50D595E1A0F}"/>
          </ac:spMkLst>
        </pc:spChg>
        <pc:spChg chg="mod">
          <ac:chgData name="Chittaranjan Hens" userId="6fc03958433e8a43" providerId="LiveId" clId="{AE445185-F013-4E27-B402-5F71FF9385C1}" dt="2023-01-03T17:08:57.035" v="875" actId="207"/>
          <ac:spMkLst>
            <pc:docMk/>
            <pc:sldMk cId="1974607926" sldId="296"/>
            <ac:spMk id="70" creationId="{DC6A7B89-0BE5-1F41-A8BE-AE037FDC0828}"/>
          </ac:spMkLst>
        </pc:spChg>
        <pc:spChg chg="mod">
          <ac:chgData name="Chittaranjan Hens" userId="6fc03958433e8a43" providerId="LiveId" clId="{AE445185-F013-4E27-B402-5F71FF9385C1}" dt="2023-01-03T17:08:57.035" v="875" actId="207"/>
          <ac:spMkLst>
            <pc:docMk/>
            <pc:sldMk cId="1974607926" sldId="296"/>
            <ac:spMk id="71" creationId="{1AFDF438-7AB7-5049-9AC2-104AF2CADA8F}"/>
          </ac:spMkLst>
        </pc:spChg>
        <pc:spChg chg="mod">
          <ac:chgData name="Chittaranjan Hens" userId="6fc03958433e8a43" providerId="LiveId" clId="{AE445185-F013-4E27-B402-5F71FF9385C1}" dt="2023-01-03T17:08:57.035" v="875" actId="207"/>
          <ac:spMkLst>
            <pc:docMk/>
            <pc:sldMk cId="1974607926" sldId="296"/>
            <ac:spMk id="72" creationId="{C4838871-6A68-864C-A99F-F45562B31864}"/>
          </ac:spMkLst>
        </pc:spChg>
        <pc:spChg chg="mod">
          <ac:chgData name="Chittaranjan Hens" userId="6fc03958433e8a43" providerId="LiveId" clId="{AE445185-F013-4E27-B402-5F71FF9385C1}" dt="2023-01-03T17:08:57.035" v="875" actId="207"/>
          <ac:spMkLst>
            <pc:docMk/>
            <pc:sldMk cId="1974607926" sldId="296"/>
            <ac:spMk id="73" creationId="{514642C0-B07D-D340-9B7D-7523414A66A5}"/>
          </ac:spMkLst>
        </pc:spChg>
        <pc:spChg chg="mod">
          <ac:chgData name="Chittaranjan Hens" userId="6fc03958433e8a43" providerId="LiveId" clId="{AE445185-F013-4E27-B402-5F71FF9385C1}" dt="2023-01-03T17:08:57.035" v="875" actId="207"/>
          <ac:spMkLst>
            <pc:docMk/>
            <pc:sldMk cId="1974607926" sldId="296"/>
            <ac:spMk id="74" creationId="{7D318F6D-7413-FB46-BC2E-476A9E00DD2D}"/>
          </ac:spMkLst>
        </pc:spChg>
        <pc:spChg chg="mod">
          <ac:chgData name="Chittaranjan Hens" userId="6fc03958433e8a43" providerId="LiveId" clId="{AE445185-F013-4E27-B402-5F71FF9385C1}" dt="2023-01-03T17:08:57.035" v="875" actId="207"/>
          <ac:spMkLst>
            <pc:docMk/>
            <pc:sldMk cId="1974607926" sldId="296"/>
            <ac:spMk id="75" creationId="{51B4FD04-E321-8F48-8B16-6EA671C5939E}"/>
          </ac:spMkLst>
        </pc:spChg>
        <pc:spChg chg="mod">
          <ac:chgData name="Chittaranjan Hens" userId="6fc03958433e8a43" providerId="LiveId" clId="{AE445185-F013-4E27-B402-5F71FF9385C1}" dt="2023-01-03T17:08:57.035" v="875" actId="207"/>
          <ac:spMkLst>
            <pc:docMk/>
            <pc:sldMk cId="1974607926" sldId="296"/>
            <ac:spMk id="76" creationId="{5A14C113-127E-D54B-85A4-E0190ECC894F}"/>
          </ac:spMkLst>
        </pc:spChg>
        <pc:spChg chg="mod">
          <ac:chgData name="Chittaranjan Hens" userId="6fc03958433e8a43" providerId="LiveId" clId="{AE445185-F013-4E27-B402-5F71FF9385C1}" dt="2023-01-03T17:08:57.035" v="875" actId="207"/>
          <ac:spMkLst>
            <pc:docMk/>
            <pc:sldMk cId="1974607926" sldId="296"/>
            <ac:spMk id="77" creationId="{EFD58DE0-3C8E-0242-959E-464F4F7F817A}"/>
          </ac:spMkLst>
        </pc:spChg>
        <pc:spChg chg="mod">
          <ac:chgData name="Chittaranjan Hens" userId="6fc03958433e8a43" providerId="LiveId" clId="{AE445185-F013-4E27-B402-5F71FF9385C1}" dt="2023-01-03T17:08:57.035" v="875" actId="207"/>
          <ac:spMkLst>
            <pc:docMk/>
            <pc:sldMk cId="1974607926" sldId="296"/>
            <ac:spMk id="78" creationId="{DE76A025-69DC-A946-82CA-98CF74F0FAFE}"/>
          </ac:spMkLst>
        </pc:spChg>
        <pc:grpChg chg="mod">
          <ac:chgData name="Chittaranjan Hens" userId="6fc03958433e8a43" providerId="LiveId" clId="{AE445185-F013-4E27-B402-5F71FF9385C1}" dt="2023-01-03T17:08:57.035" v="875" actId="207"/>
          <ac:grpSpMkLst>
            <pc:docMk/>
            <pc:sldMk cId="1974607926" sldId="296"/>
            <ac:grpSpMk id="7" creationId="{FD2C76AD-26F5-8346-9191-BAC0A2D6336E}"/>
          </ac:grpSpMkLst>
        </pc:grpChg>
        <pc:grpChg chg="mod">
          <ac:chgData name="Chittaranjan Hens" userId="6fc03958433e8a43" providerId="LiveId" clId="{AE445185-F013-4E27-B402-5F71FF9385C1}" dt="2023-01-03T17:08:57.035" v="875" actId="207"/>
          <ac:grpSpMkLst>
            <pc:docMk/>
            <pc:sldMk cId="1974607926" sldId="296"/>
            <ac:grpSpMk id="15" creationId="{DBD98FD9-6577-3046-A027-999E003FCA55}"/>
          </ac:grpSpMkLst>
        </pc:grpChg>
        <pc:grpChg chg="mod">
          <ac:chgData name="Chittaranjan Hens" userId="6fc03958433e8a43" providerId="LiveId" clId="{AE445185-F013-4E27-B402-5F71FF9385C1}" dt="2023-01-03T17:08:57.035" v="875" actId="207"/>
          <ac:grpSpMkLst>
            <pc:docMk/>
            <pc:sldMk cId="1974607926" sldId="296"/>
            <ac:grpSpMk id="18" creationId="{95588A9C-2A37-7349-9818-8004673BFB83}"/>
          </ac:grpSpMkLst>
        </pc:grpChg>
        <pc:grpChg chg="mod">
          <ac:chgData name="Chittaranjan Hens" userId="6fc03958433e8a43" providerId="LiveId" clId="{AE445185-F013-4E27-B402-5F71FF9385C1}" dt="2023-01-03T17:08:57.035" v="875" actId="207"/>
          <ac:grpSpMkLst>
            <pc:docMk/>
            <pc:sldMk cId="1974607926" sldId="296"/>
            <ac:grpSpMk id="21" creationId="{5F745DD5-2503-3549-A464-FBC856A3FF5B}"/>
          </ac:grpSpMkLst>
        </pc:grpChg>
        <pc:grpChg chg="mod">
          <ac:chgData name="Chittaranjan Hens" userId="6fc03958433e8a43" providerId="LiveId" clId="{AE445185-F013-4E27-B402-5F71FF9385C1}" dt="2023-01-03T17:08:57.035" v="875" actId="207"/>
          <ac:grpSpMkLst>
            <pc:docMk/>
            <pc:sldMk cId="1974607926" sldId="296"/>
            <ac:grpSpMk id="31" creationId="{73951279-C622-EDD9-8D61-79B8BAB4B618}"/>
          </ac:grpSpMkLst>
        </pc:grpChg>
        <pc:grpChg chg="mod">
          <ac:chgData name="Chittaranjan Hens" userId="6fc03958433e8a43" providerId="LiveId" clId="{AE445185-F013-4E27-B402-5F71FF9385C1}" dt="2023-01-03T17:08:57.035" v="875" actId="207"/>
          <ac:grpSpMkLst>
            <pc:docMk/>
            <pc:sldMk cId="1974607926" sldId="296"/>
            <ac:grpSpMk id="34" creationId="{992C66F9-BBE9-0148-9576-0AE27BB40466}"/>
          </ac:grpSpMkLst>
        </pc:grpChg>
        <pc:grpChg chg="mod">
          <ac:chgData name="Chittaranjan Hens" userId="6fc03958433e8a43" providerId="LiveId" clId="{AE445185-F013-4E27-B402-5F71FF9385C1}" dt="2023-01-03T17:08:57.035" v="875" actId="207"/>
          <ac:grpSpMkLst>
            <pc:docMk/>
            <pc:sldMk cId="1974607926" sldId="296"/>
            <ac:grpSpMk id="35" creationId="{A7E4C253-117E-3D4B-9C26-6DDE1AFED12C}"/>
          </ac:grpSpMkLst>
        </pc:grpChg>
        <pc:grpChg chg="mod">
          <ac:chgData name="Chittaranjan Hens" userId="6fc03958433e8a43" providerId="LiveId" clId="{AE445185-F013-4E27-B402-5F71FF9385C1}" dt="2023-01-03T17:08:57.035" v="875" actId="207"/>
          <ac:grpSpMkLst>
            <pc:docMk/>
            <pc:sldMk cId="1974607926" sldId="296"/>
            <ac:grpSpMk id="36" creationId="{5311016C-CD2D-3D43-8FAF-0AAF6C20EF13}"/>
          </ac:grpSpMkLst>
        </pc:grpChg>
        <pc:grpChg chg="mod">
          <ac:chgData name="Chittaranjan Hens" userId="6fc03958433e8a43" providerId="LiveId" clId="{AE445185-F013-4E27-B402-5F71FF9385C1}" dt="2023-01-03T17:08:57.035" v="875" actId="207"/>
          <ac:grpSpMkLst>
            <pc:docMk/>
            <pc:sldMk cId="1974607926" sldId="296"/>
            <ac:grpSpMk id="59" creationId="{3B71B6F0-B8BC-8845-B69F-11612D706957}"/>
          </ac:grpSpMkLst>
        </pc:grpChg>
        <pc:grpChg chg="mod">
          <ac:chgData name="Chittaranjan Hens" userId="6fc03958433e8a43" providerId="LiveId" clId="{AE445185-F013-4E27-B402-5F71FF9385C1}" dt="2023-01-03T17:08:57.035" v="875" actId="207"/>
          <ac:grpSpMkLst>
            <pc:docMk/>
            <pc:sldMk cId="1974607926" sldId="296"/>
            <ac:grpSpMk id="63" creationId="{EDFFC013-6CEF-6448-AEFA-722D5BF79746}"/>
          </ac:grpSpMkLst>
        </pc:grpChg>
        <pc:grpChg chg="mod">
          <ac:chgData name="Chittaranjan Hens" userId="6fc03958433e8a43" providerId="LiveId" clId="{AE445185-F013-4E27-B402-5F71FF9385C1}" dt="2023-01-03T17:08:57.035" v="875" actId="207"/>
          <ac:grpSpMkLst>
            <pc:docMk/>
            <pc:sldMk cId="1974607926" sldId="296"/>
            <ac:grpSpMk id="67" creationId="{12E33A64-BA4C-AB4F-866D-6EEDFF168A13}"/>
          </ac:grpSpMkLst>
        </pc:grpChg>
        <pc:grpChg chg="mod">
          <ac:chgData name="Chittaranjan Hens" userId="6fc03958433e8a43" providerId="LiveId" clId="{AE445185-F013-4E27-B402-5F71FF9385C1}" dt="2023-01-03T17:08:57.035" v="875" actId="207"/>
          <ac:grpSpMkLst>
            <pc:docMk/>
            <pc:sldMk cId="1974607926" sldId="296"/>
            <ac:grpSpMk id="94" creationId="{278516B5-BA9B-8449-BCBD-456A9F4A7C44}"/>
          </ac:grpSpMkLst>
        </pc:grpChg>
        <pc:grpChg chg="mod">
          <ac:chgData name="Chittaranjan Hens" userId="6fc03958433e8a43" providerId="LiveId" clId="{AE445185-F013-4E27-B402-5F71FF9385C1}" dt="2023-01-03T17:08:57.035" v="875" actId="207"/>
          <ac:grpSpMkLst>
            <pc:docMk/>
            <pc:sldMk cId="1974607926" sldId="296"/>
            <ac:grpSpMk id="111" creationId="{3554097E-D9E3-6842-85BA-1D5C836FD2CB}"/>
          </ac:grpSpMkLst>
        </pc:grpChg>
        <pc:picChg chg="add del mod ord">
          <ac:chgData name="Chittaranjan Hens" userId="6fc03958433e8a43" providerId="LiveId" clId="{AE445185-F013-4E27-B402-5F71FF9385C1}" dt="2023-01-03T17:08:22.500" v="869"/>
          <ac:picMkLst>
            <pc:docMk/>
            <pc:sldMk cId="1974607926" sldId="296"/>
            <ac:picMk id="32" creationId="{5449D988-6874-A58E-32BE-413B5139F11E}"/>
          </ac:picMkLst>
        </pc:picChg>
        <pc:picChg chg="add del mod ord">
          <ac:chgData name="Chittaranjan Hens" userId="6fc03958433e8a43" providerId="LiveId" clId="{AE445185-F013-4E27-B402-5F71FF9385C1}" dt="2023-01-03T17:09:55.665" v="879"/>
          <ac:picMkLst>
            <pc:docMk/>
            <pc:sldMk cId="1974607926" sldId="296"/>
            <ac:picMk id="33" creationId="{A9A4D5E0-C3C5-BCFA-03C4-9056BC64874D}"/>
          </ac:picMkLst>
        </pc:picChg>
        <pc:picChg chg="add del mod">
          <ac:chgData name="Chittaranjan Hens" userId="6fc03958433e8a43" providerId="LiveId" clId="{AE445185-F013-4E27-B402-5F71FF9385C1}" dt="2023-01-03T17:09:55.248" v="878"/>
          <ac:picMkLst>
            <pc:docMk/>
            <pc:sldMk cId="1974607926" sldId="296"/>
            <ac:picMk id="37" creationId="{99072AA8-3EEA-12DF-2155-2CC9296B66D0}"/>
          </ac:picMkLst>
        </pc:picChg>
        <pc:picChg chg="add mod ord">
          <ac:chgData name="Chittaranjan Hens" userId="6fc03958433e8a43" providerId="LiveId" clId="{AE445185-F013-4E27-B402-5F71FF9385C1}" dt="2023-01-03T17:10:40.283" v="883"/>
          <ac:picMkLst>
            <pc:docMk/>
            <pc:sldMk cId="1974607926" sldId="296"/>
            <ac:picMk id="38" creationId="{5B2E1C47-079A-C3DF-081E-D065C1DB2C42}"/>
          </ac:picMkLst>
        </pc:picChg>
      </pc:sldChg>
      <pc:sldChg chg="addSp modSp add mod">
        <pc:chgData name="Chittaranjan Hens" userId="6fc03958433e8a43" providerId="LiveId" clId="{AE445185-F013-4E27-B402-5F71FF9385C1}" dt="2023-01-03T17:10:50.504" v="885" actId="167"/>
        <pc:sldMkLst>
          <pc:docMk/>
          <pc:sldMk cId="1419003722" sldId="297"/>
        </pc:sldMkLst>
        <pc:picChg chg="add mod ord">
          <ac:chgData name="Chittaranjan Hens" userId="6fc03958433e8a43" providerId="LiveId" clId="{AE445185-F013-4E27-B402-5F71FF9385C1}" dt="2023-01-03T17:10:50.504" v="885" actId="167"/>
          <ac:picMkLst>
            <pc:docMk/>
            <pc:sldMk cId="1419003722" sldId="297"/>
            <ac:picMk id="52" creationId="{E62C25B2-98D9-DA62-9144-4F576F93659A}"/>
          </ac:picMkLst>
        </pc:picChg>
      </pc:sldChg>
      <pc:sldChg chg="addSp modSp add mod">
        <pc:chgData name="Chittaranjan Hens" userId="6fc03958433e8a43" providerId="LiveId" clId="{AE445185-F013-4E27-B402-5F71FF9385C1}" dt="2023-01-03T17:10:57.910" v="887" actId="167"/>
        <pc:sldMkLst>
          <pc:docMk/>
          <pc:sldMk cId="478051190" sldId="298"/>
        </pc:sldMkLst>
        <pc:picChg chg="add mod ord">
          <ac:chgData name="Chittaranjan Hens" userId="6fc03958433e8a43" providerId="LiveId" clId="{AE445185-F013-4E27-B402-5F71FF9385C1}" dt="2023-01-03T17:10:57.910" v="887" actId="167"/>
          <ac:picMkLst>
            <pc:docMk/>
            <pc:sldMk cId="478051190" sldId="298"/>
            <ac:picMk id="7" creationId="{D49521C3-CCA9-6852-5B0F-C1B21A61DD83}"/>
          </ac:picMkLst>
        </pc:picChg>
      </pc:sldChg>
      <pc:sldChg chg="addSp modSp add mod">
        <pc:chgData name="Chittaranjan Hens" userId="6fc03958433e8a43" providerId="LiveId" clId="{AE445185-F013-4E27-B402-5F71FF9385C1}" dt="2023-01-03T17:11:09.167" v="891" actId="167"/>
        <pc:sldMkLst>
          <pc:docMk/>
          <pc:sldMk cId="121351726" sldId="299"/>
        </pc:sldMkLst>
        <pc:picChg chg="add mod ord">
          <ac:chgData name="Chittaranjan Hens" userId="6fc03958433e8a43" providerId="LiveId" clId="{AE445185-F013-4E27-B402-5F71FF9385C1}" dt="2023-01-03T17:11:09.167" v="891" actId="167"/>
          <ac:picMkLst>
            <pc:docMk/>
            <pc:sldMk cId="121351726" sldId="299"/>
            <ac:picMk id="5" creationId="{189CFBC0-1007-82E6-E7E4-9F911A4B50C1}"/>
          </ac:picMkLst>
        </pc:picChg>
      </pc:sldChg>
      <pc:sldChg chg="addSp modSp add mod">
        <pc:chgData name="Chittaranjan Hens" userId="6fc03958433e8a43" providerId="LiveId" clId="{AE445185-F013-4E27-B402-5F71FF9385C1}" dt="2023-01-03T17:11:14.748" v="893" actId="167"/>
        <pc:sldMkLst>
          <pc:docMk/>
          <pc:sldMk cId="4121662994" sldId="327"/>
        </pc:sldMkLst>
        <pc:picChg chg="add mod ord">
          <ac:chgData name="Chittaranjan Hens" userId="6fc03958433e8a43" providerId="LiveId" clId="{AE445185-F013-4E27-B402-5F71FF9385C1}" dt="2023-01-03T17:11:14.748" v="893" actId="167"/>
          <ac:picMkLst>
            <pc:docMk/>
            <pc:sldMk cId="4121662994" sldId="327"/>
            <ac:picMk id="7" creationId="{242B0C1B-3A8A-4530-250A-BE7DA9940090}"/>
          </ac:picMkLst>
        </pc:picChg>
      </pc:sldChg>
      <pc:sldChg chg="addSp modSp add mod">
        <pc:chgData name="Chittaranjan Hens" userId="6fc03958433e8a43" providerId="LiveId" clId="{AE445185-F013-4E27-B402-5F71FF9385C1}" dt="2023-01-03T17:11:03.211" v="889" actId="167"/>
        <pc:sldMkLst>
          <pc:docMk/>
          <pc:sldMk cId="88886105" sldId="330"/>
        </pc:sldMkLst>
        <pc:picChg chg="add mod ord">
          <ac:chgData name="Chittaranjan Hens" userId="6fc03958433e8a43" providerId="LiveId" clId="{AE445185-F013-4E27-B402-5F71FF9385C1}" dt="2023-01-03T17:11:03.211" v="889" actId="167"/>
          <ac:picMkLst>
            <pc:docMk/>
            <pc:sldMk cId="88886105" sldId="330"/>
            <ac:picMk id="2" creationId="{15DB861F-6AF6-BBA4-FFB8-B3FDCE6C1275}"/>
          </ac:picMkLst>
        </pc:picChg>
      </pc:sldChg>
      <pc:sldChg chg="addSp delSp modSp add del mod">
        <pc:chgData name="Chittaranjan Hens" userId="6fc03958433e8a43" providerId="LiveId" clId="{AE445185-F013-4E27-B402-5F71FF9385C1}" dt="2023-01-04T02:22:06.643" v="908" actId="2890"/>
        <pc:sldMkLst>
          <pc:docMk/>
          <pc:sldMk cId="235514318" sldId="331"/>
        </pc:sldMkLst>
        <pc:picChg chg="add del mod">
          <ac:chgData name="Chittaranjan Hens" userId="6fc03958433e8a43" providerId="LiveId" clId="{AE445185-F013-4E27-B402-5F71FF9385C1}" dt="2023-01-04T02:22:05.056" v="907" actId="1440"/>
          <ac:picMkLst>
            <pc:docMk/>
            <pc:sldMk cId="235514318" sldId="331"/>
            <ac:picMk id="7" creationId="{242B0C1B-3A8A-4530-250A-BE7DA9940090}"/>
          </ac:picMkLst>
        </pc:picChg>
      </pc:sldChg>
      <pc:sldChg chg="addSp delSp modSp add mod">
        <pc:chgData name="Chittaranjan Hens" userId="6fc03958433e8a43" providerId="LiveId" clId="{AE445185-F013-4E27-B402-5F71FF9385C1}" dt="2023-01-04T02:29:16.579" v="985" actId="207"/>
        <pc:sldMkLst>
          <pc:docMk/>
          <pc:sldMk cId="569048894" sldId="331"/>
        </pc:sldMkLst>
        <pc:spChg chg="del">
          <ac:chgData name="Chittaranjan Hens" userId="6fc03958433e8a43" providerId="LiveId" clId="{AE445185-F013-4E27-B402-5F71FF9385C1}" dt="2023-01-04T02:23:42.445" v="912" actId="478"/>
          <ac:spMkLst>
            <pc:docMk/>
            <pc:sldMk cId="569048894" sldId="331"/>
            <ac:spMk id="9" creationId="{A75120FB-78AE-BDDC-4CDD-3E14F3B6F982}"/>
          </ac:spMkLst>
        </pc:spChg>
        <pc:spChg chg="del">
          <ac:chgData name="Chittaranjan Hens" userId="6fc03958433e8a43" providerId="LiveId" clId="{AE445185-F013-4E27-B402-5F71FF9385C1}" dt="2023-01-04T02:23:36.386" v="910" actId="478"/>
          <ac:spMkLst>
            <pc:docMk/>
            <pc:sldMk cId="569048894" sldId="331"/>
            <ac:spMk id="10" creationId="{1C15AE70-CE66-C80A-3774-62D466699564}"/>
          </ac:spMkLst>
        </pc:spChg>
        <pc:spChg chg="del">
          <ac:chgData name="Chittaranjan Hens" userId="6fc03958433e8a43" providerId="LiveId" clId="{AE445185-F013-4E27-B402-5F71FF9385C1}" dt="2023-01-04T02:23:44.968" v="913" actId="478"/>
          <ac:spMkLst>
            <pc:docMk/>
            <pc:sldMk cId="569048894" sldId="331"/>
            <ac:spMk id="11" creationId="{1FF2F98F-485E-1D68-FF73-11DB93DEC4A1}"/>
          </ac:spMkLst>
        </pc:spChg>
        <pc:spChg chg="add mod">
          <ac:chgData name="Chittaranjan Hens" userId="6fc03958433e8a43" providerId="LiveId" clId="{AE445185-F013-4E27-B402-5F71FF9385C1}" dt="2023-01-04T02:28:47.924" v="960" actId="1076"/>
          <ac:spMkLst>
            <pc:docMk/>
            <pc:sldMk cId="569048894" sldId="331"/>
            <ac:spMk id="13" creationId="{606072B6-152B-1B78-B7DF-CC8B7A59BFE6}"/>
          </ac:spMkLst>
        </pc:spChg>
        <pc:spChg chg="add del mod">
          <ac:chgData name="Chittaranjan Hens" userId="6fc03958433e8a43" providerId="LiveId" clId="{AE445185-F013-4E27-B402-5F71FF9385C1}" dt="2023-01-04T02:28:43.421" v="959" actId="478"/>
          <ac:spMkLst>
            <pc:docMk/>
            <pc:sldMk cId="569048894" sldId="331"/>
            <ac:spMk id="15" creationId="{011F0240-892C-55F4-B3D2-B3AF12991600}"/>
          </ac:spMkLst>
        </pc:spChg>
        <pc:spChg chg="add mod">
          <ac:chgData name="Chittaranjan Hens" userId="6fc03958433e8a43" providerId="LiveId" clId="{AE445185-F013-4E27-B402-5F71FF9385C1}" dt="2023-01-04T02:29:16.579" v="985" actId="207"/>
          <ac:spMkLst>
            <pc:docMk/>
            <pc:sldMk cId="569048894" sldId="331"/>
            <ac:spMk id="16" creationId="{9843C92F-A55D-3ED5-B907-61E7D71771B1}"/>
          </ac:spMkLst>
        </pc:spChg>
        <pc:picChg chg="add mod">
          <ac:chgData name="Chittaranjan Hens" userId="6fc03958433e8a43" providerId="LiveId" clId="{AE445185-F013-4E27-B402-5F71FF9385C1}" dt="2023-01-04T02:26:45.584" v="933" actId="1076"/>
          <ac:picMkLst>
            <pc:docMk/>
            <pc:sldMk cId="569048894" sldId="331"/>
            <ac:picMk id="3" creationId="{993204F7-4391-D410-2A5A-55217FC409AB}"/>
          </ac:picMkLst>
        </pc:picChg>
        <pc:picChg chg="mod">
          <ac:chgData name="Chittaranjan Hens" userId="6fc03958433e8a43" providerId="LiveId" clId="{AE445185-F013-4E27-B402-5F71FF9385C1}" dt="2023-01-04T02:26:52.623" v="936" actId="1076"/>
          <ac:picMkLst>
            <pc:docMk/>
            <pc:sldMk cId="569048894" sldId="331"/>
            <ac:picMk id="4" creationId="{A77CDD2A-AFD3-0864-6D67-957A858D6745}"/>
          </ac:picMkLst>
        </pc:picChg>
        <pc:picChg chg="del">
          <ac:chgData name="Chittaranjan Hens" userId="6fc03958433e8a43" providerId="LiveId" clId="{AE445185-F013-4E27-B402-5F71FF9385C1}" dt="2023-01-04T02:23:39.961" v="911" actId="478"/>
          <ac:picMkLst>
            <pc:docMk/>
            <pc:sldMk cId="569048894" sldId="331"/>
            <ac:picMk id="6" creationId="{2379BE4A-499A-5A0A-60BA-F746720A2694}"/>
          </ac:picMkLst>
        </pc:picChg>
        <pc:picChg chg="add mod">
          <ac:chgData name="Chittaranjan Hens" userId="6fc03958433e8a43" providerId="LiveId" clId="{AE445185-F013-4E27-B402-5F71FF9385C1}" dt="2023-01-04T02:26:49.068" v="934" actId="1076"/>
          <ac:picMkLst>
            <pc:docMk/>
            <pc:sldMk cId="569048894" sldId="331"/>
            <ac:picMk id="7" creationId="{ADBD6A3F-8178-A1FC-F7D2-45F0E5A90BFA}"/>
          </ac:picMkLst>
        </pc:picChg>
        <pc:picChg chg="del">
          <ac:chgData name="Chittaranjan Hens" userId="6fc03958433e8a43" providerId="LiveId" clId="{AE445185-F013-4E27-B402-5F71FF9385C1}" dt="2023-01-04T02:23:47.542" v="914" actId="478"/>
          <ac:picMkLst>
            <pc:docMk/>
            <pc:sldMk cId="569048894" sldId="331"/>
            <ac:picMk id="17" creationId="{B9679940-21A7-2F06-671B-47B41B7374D7}"/>
          </ac:picMkLst>
        </pc:picChg>
      </pc:sldChg>
      <pc:sldChg chg="delSp add mod">
        <pc:chgData name="Chittaranjan Hens" userId="6fc03958433e8a43" providerId="LiveId" clId="{AE445185-F013-4E27-B402-5F71FF9385C1}" dt="2023-01-04T02:28:33.140" v="958" actId="478"/>
        <pc:sldMkLst>
          <pc:docMk/>
          <pc:sldMk cId="4428162" sldId="332"/>
        </pc:sldMkLst>
        <pc:spChg chg="del">
          <ac:chgData name="Chittaranjan Hens" userId="6fc03958433e8a43" providerId="LiveId" clId="{AE445185-F013-4E27-B402-5F71FF9385C1}" dt="2023-01-04T02:28:33.140" v="958" actId="478"/>
          <ac:spMkLst>
            <pc:docMk/>
            <pc:sldMk cId="4428162" sldId="332"/>
            <ac:spMk id="15" creationId="{011F0240-892C-55F4-B3D2-B3AF12991600}"/>
          </ac:spMkLst>
        </pc:spChg>
      </pc:sldChg>
      <pc:sldChg chg="add del">
        <pc:chgData name="Chittaranjan Hens" userId="6fc03958433e8a43" providerId="LiveId" clId="{AE445185-F013-4E27-B402-5F71FF9385C1}" dt="2023-01-04T02:24:01.043" v="916" actId="47"/>
        <pc:sldMkLst>
          <pc:docMk/>
          <pc:sldMk cId="3097186255" sldId="332"/>
        </pc:sldMkLst>
      </pc:sldChg>
      <pc:sldChg chg="modSp add mod">
        <pc:chgData name="Chittaranjan Hens" userId="6fc03958433e8a43" providerId="LiveId" clId="{AE445185-F013-4E27-B402-5F71FF9385C1}" dt="2023-01-04T02:39:52.058" v="1271" actId="1076"/>
        <pc:sldMkLst>
          <pc:docMk/>
          <pc:sldMk cId="1251487997" sldId="333"/>
        </pc:sldMkLst>
        <pc:spChg chg="mod">
          <ac:chgData name="Chittaranjan Hens" userId="6fc03958433e8a43" providerId="LiveId" clId="{AE445185-F013-4E27-B402-5F71FF9385C1}" dt="2023-01-04T02:39:52.058" v="1271" actId="1076"/>
          <ac:spMkLst>
            <pc:docMk/>
            <pc:sldMk cId="1251487997" sldId="333"/>
            <ac:spMk id="15" creationId="{011F0240-892C-55F4-B3D2-B3AF12991600}"/>
          </ac:spMkLst>
        </pc:spChg>
      </pc:sldChg>
      <pc:sldChg chg="addSp delSp modSp add mod ord">
        <pc:chgData name="Chittaranjan Hens" userId="6fc03958433e8a43" providerId="LiveId" clId="{AE445185-F013-4E27-B402-5F71FF9385C1}" dt="2023-01-04T02:36:25.932" v="1082" actId="478"/>
        <pc:sldMkLst>
          <pc:docMk/>
          <pc:sldMk cId="2298120832" sldId="334"/>
        </pc:sldMkLst>
        <pc:spChg chg="mod">
          <ac:chgData name="Chittaranjan Hens" userId="6fc03958433e8a43" providerId="LiveId" clId="{AE445185-F013-4E27-B402-5F71FF9385C1}" dt="2023-01-04T02:32:08.471" v="1033" actId="1076"/>
          <ac:spMkLst>
            <pc:docMk/>
            <pc:sldMk cId="2298120832" sldId="334"/>
            <ac:spMk id="8" creationId="{25DB9404-1245-DBD1-0A6B-C45569333CB3}"/>
          </ac:spMkLst>
        </pc:spChg>
        <pc:spChg chg="add del mod">
          <ac:chgData name="Chittaranjan Hens" userId="6fc03958433e8a43" providerId="LiveId" clId="{AE445185-F013-4E27-B402-5F71FF9385C1}" dt="2023-01-04T02:34:15.616" v="1049" actId="478"/>
          <ac:spMkLst>
            <pc:docMk/>
            <pc:sldMk cId="2298120832" sldId="334"/>
            <ac:spMk id="10" creationId="{7CAC36BD-3393-6F79-0B70-8B0E059D5A1A}"/>
          </ac:spMkLst>
        </pc:spChg>
        <pc:spChg chg="del">
          <ac:chgData name="Chittaranjan Hens" userId="6fc03958433e8a43" providerId="LiveId" clId="{AE445185-F013-4E27-B402-5F71FF9385C1}" dt="2023-01-04T02:30:54.494" v="991" actId="478"/>
          <ac:spMkLst>
            <pc:docMk/>
            <pc:sldMk cId="2298120832" sldId="334"/>
            <ac:spMk id="13" creationId="{606072B6-152B-1B78-B7DF-CC8B7A59BFE6}"/>
          </ac:spMkLst>
        </pc:spChg>
        <pc:spChg chg="add del mod">
          <ac:chgData name="Chittaranjan Hens" userId="6fc03958433e8a43" providerId="LiveId" clId="{AE445185-F013-4E27-B402-5F71FF9385C1}" dt="2023-01-04T02:36:25.932" v="1082" actId="478"/>
          <ac:spMkLst>
            <pc:docMk/>
            <pc:sldMk cId="2298120832" sldId="334"/>
            <ac:spMk id="15" creationId="{7009F22E-0923-8C49-F56D-B442E6C28490}"/>
          </ac:spMkLst>
        </pc:spChg>
        <pc:spChg chg="add del mod">
          <ac:chgData name="Chittaranjan Hens" userId="6fc03958433e8a43" providerId="LiveId" clId="{AE445185-F013-4E27-B402-5F71FF9385C1}" dt="2023-01-04T02:36:25.932" v="1082" actId="478"/>
          <ac:spMkLst>
            <pc:docMk/>
            <pc:sldMk cId="2298120832" sldId="334"/>
            <ac:spMk id="17" creationId="{7AFDFA64-62F3-27C4-2FF5-73D72F20A01B}"/>
          </ac:spMkLst>
        </pc:spChg>
        <pc:spChg chg="add del mod">
          <ac:chgData name="Chittaranjan Hens" userId="6fc03958433e8a43" providerId="LiveId" clId="{AE445185-F013-4E27-B402-5F71FF9385C1}" dt="2023-01-04T02:36:25.932" v="1082" actId="478"/>
          <ac:spMkLst>
            <pc:docMk/>
            <pc:sldMk cId="2298120832" sldId="334"/>
            <ac:spMk id="19" creationId="{231B7F6E-0B32-5162-5C41-6A07E7D2F681}"/>
          </ac:spMkLst>
        </pc:spChg>
        <pc:graphicFrameChg chg="add del mod">
          <ac:chgData name="Chittaranjan Hens" userId="6fc03958433e8a43" providerId="LiveId" clId="{AE445185-F013-4E27-B402-5F71FF9385C1}" dt="2023-01-04T02:36:25.932" v="1082" actId="478"/>
          <ac:graphicFrameMkLst>
            <pc:docMk/>
            <pc:sldMk cId="2298120832" sldId="334"/>
            <ac:graphicFrameMk id="11" creationId="{A25EE226-FC1E-6DE7-6DAA-CA1453567AAA}"/>
          </ac:graphicFrameMkLst>
        </pc:graphicFrameChg>
        <pc:graphicFrameChg chg="add del mod">
          <ac:chgData name="Chittaranjan Hens" userId="6fc03958433e8a43" providerId="LiveId" clId="{AE445185-F013-4E27-B402-5F71FF9385C1}" dt="2023-01-04T02:36:25.932" v="1082" actId="478"/>
          <ac:graphicFrameMkLst>
            <pc:docMk/>
            <pc:sldMk cId="2298120832" sldId="334"/>
            <ac:graphicFrameMk id="12" creationId="{A9E04F6C-81BB-0109-3A28-1EEE1A178087}"/>
          </ac:graphicFrameMkLst>
        </pc:graphicFrameChg>
        <pc:picChg chg="del">
          <ac:chgData name="Chittaranjan Hens" userId="6fc03958433e8a43" providerId="LiveId" clId="{AE445185-F013-4E27-B402-5F71FF9385C1}" dt="2023-01-04T02:30:51.698" v="990" actId="478"/>
          <ac:picMkLst>
            <pc:docMk/>
            <pc:sldMk cId="2298120832" sldId="334"/>
            <ac:picMk id="3" creationId="{993204F7-4391-D410-2A5A-55217FC409AB}"/>
          </ac:picMkLst>
        </pc:picChg>
        <pc:picChg chg="mod">
          <ac:chgData name="Chittaranjan Hens" userId="6fc03958433e8a43" providerId="LiveId" clId="{AE445185-F013-4E27-B402-5F71FF9385C1}" dt="2023-01-04T02:33:34.241" v="1044" actId="1076"/>
          <ac:picMkLst>
            <pc:docMk/>
            <pc:sldMk cId="2298120832" sldId="334"/>
            <ac:picMk id="4" creationId="{A77CDD2A-AFD3-0864-6D67-957A858D6745}"/>
          </ac:picMkLst>
        </pc:picChg>
        <pc:picChg chg="add del mod">
          <ac:chgData name="Chittaranjan Hens" userId="6fc03958433e8a43" providerId="LiveId" clId="{AE445185-F013-4E27-B402-5F71FF9385C1}" dt="2023-01-04T02:31:36.718" v="997" actId="478"/>
          <ac:picMkLst>
            <pc:docMk/>
            <pc:sldMk cId="2298120832" sldId="334"/>
            <ac:picMk id="5" creationId="{A8DB39B3-7491-A91D-652B-93C329D52018}"/>
          </ac:picMkLst>
        </pc:picChg>
        <pc:picChg chg="del">
          <ac:chgData name="Chittaranjan Hens" userId="6fc03958433e8a43" providerId="LiveId" clId="{AE445185-F013-4E27-B402-5F71FF9385C1}" dt="2023-01-04T02:30:49.930" v="989" actId="478"/>
          <ac:picMkLst>
            <pc:docMk/>
            <pc:sldMk cId="2298120832" sldId="334"/>
            <ac:picMk id="7" creationId="{ADBD6A3F-8178-A1FC-F7D2-45F0E5A90BFA}"/>
          </ac:picMkLst>
        </pc:picChg>
        <pc:picChg chg="add mod">
          <ac:chgData name="Chittaranjan Hens" userId="6fc03958433e8a43" providerId="LiveId" clId="{AE445185-F013-4E27-B402-5F71FF9385C1}" dt="2023-01-04T02:33:38.312" v="1046" actId="1076"/>
          <ac:picMkLst>
            <pc:docMk/>
            <pc:sldMk cId="2298120832" sldId="334"/>
            <ac:picMk id="9" creationId="{F27A554E-C662-3CD0-3D05-62B124CCAC67}"/>
          </ac:picMkLst>
        </pc:picChg>
      </pc:sldChg>
      <pc:sldChg chg="modSp add mod ord">
        <pc:chgData name="Chittaranjan Hens" userId="6fc03958433e8a43" providerId="LiveId" clId="{AE445185-F013-4E27-B402-5F71FF9385C1}" dt="2023-01-04T04:53:19.403" v="1647" actId="1076"/>
        <pc:sldMkLst>
          <pc:docMk/>
          <pc:sldMk cId="204522122" sldId="335"/>
        </pc:sldMkLst>
        <pc:spChg chg="mod">
          <ac:chgData name="Chittaranjan Hens" userId="6fc03958433e8a43" providerId="LiveId" clId="{AE445185-F013-4E27-B402-5F71FF9385C1}" dt="2023-01-04T02:39:31.574" v="1267" actId="14100"/>
          <ac:spMkLst>
            <pc:docMk/>
            <pc:sldMk cId="204522122" sldId="335"/>
            <ac:spMk id="15" creationId="{7009F22E-0923-8C49-F56D-B442E6C28490}"/>
          </ac:spMkLst>
        </pc:spChg>
        <pc:spChg chg="mod">
          <ac:chgData name="Chittaranjan Hens" userId="6fc03958433e8a43" providerId="LiveId" clId="{AE445185-F013-4E27-B402-5F71FF9385C1}" dt="2023-01-04T02:40:14.048" v="1273" actId="403"/>
          <ac:spMkLst>
            <pc:docMk/>
            <pc:sldMk cId="204522122" sldId="335"/>
            <ac:spMk id="17" creationId="{7AFDFA64-62F3-27C4-2FF5-73D72F20A01B}"/>
          </ac:spMkLst>
        </pc:spChg>
        <pc:spChg chg="mod">
          <ac:chgData name="Chittaranjan Hens" userId="6fc03958433e8a43" providerId="LiveId" clId="{AE445185-F013-4E27-B402-5F71FF9385C1}" dt="2023-01-04T02:40:10.168" v="1272" actId="403"/>
          <ac:spMkLst>
            <pc:docMk/>
            <pc:sldMk cId="204522122" sldId="335"/>
            <ac:spMk id="19" creationId="{231B7F6E-0B32-5162-5C41-6A07E7D2F681}"/>
          </ac:spMkLst>
        </pc:spChg>
        <pc:graphicFrameChg chg="mod">
          <ac:chgData name="Chittaranjan Hens" userId="6fc03958433e8a43" providerId="LiveId" clId="{AE445185-F013-4E27-B402-5F71FF9385C1}" dt="2023-01-04T04:53:19.403" v="1647" actId="1076"/>
          <ac:graphicFrameMkLst>
            <pc:docMk/>
            <pc:sldMk cId="204522122" sldId="335"/>
            <ac:graphicFrameMk id="11" creationId="{A25EE226-FC1E-6DE7-6DAA-CA1453567AAA}"/>
          </ac:graphicFrameMkLst>
        </pc:graphicFrameChg>
        <pc:graphicFrameChg chg="mod">
          <ac:chgData name="Chittaranjan Hens" userId="6fc03958433e8a43" providerId="LiveId" clId="{AE445185-F013-4E27-B402-5F71FF9385C1}" dt="2023-01-04T04:53:15.375" v="1646" actId="1076"/>
          <ac:graphicFrameMkLst>
            <pc:docMk/>
            <pc:sldMk cId="204522122" sldId="335"/>
            <ac:graphicFrameMk id="12" creationId="{A9E04F6C-81BB-0109-3A28-1EEE1A178087}"/>
          </ac:graphicFrameMkLst>
        </pc:graphicFrameChg>
        <pc:picChg chg="mod">
          <ac:chgData name="Chittaranjan Hens" userId="6fc03958433e8a43" providerId="LiveId" clId="{AE445185-F013-4E27-B402-5F71FF9385C1}" dt="2023-01-04T02:39:03.432" v="1101" actId="1076"/>
          <ac:picMkLst>
            <pc:docMk/>
            <pc:sldMk cId="204522122" sldId="335"/>
            <ac:picMk id="4" creationId="{A77CDD2A-AFD3-0864-6D67-957A858D6745}"/>
          </ac:picMkLst>
        </pc:picChg>
      </pc:sldChg>
      <pc:sldChg chg="add del">
        <pc:chgData name="Chittaranjan Hens" userId="6fc03958433e8a43" providerId="LiveId" clId="{AE445185-F013-4E27-B402-5F71FF9385C1}" dt="2023-01-04T02:30:58.714" v="993"/>
        <pc:sldMkLst>
          <pc:docMk/>
          <pc:sldMk cId="2004334237" sldId="335"/>
        </pc:sldMkLst>
      </pc:sldChg>
      <pc:sldChg chg="addSp delSp modSp add mod">
        <pc:chgData name="Chittaranjan Hens" userId="6fc03958433e8a43" providerId="LiveId" clId="{AE445185-F013-4E27-B402-5F71FF9385C1}" dt="2023-01-04T02:40:28.480" v="1275" actId="1076"/>
        <pc:sldMkLst>
          <pc:docMk/>
          <pc:sldMk cId="2201819629" sldId="336"/>
        </pc:sldMkLst>
        <pc:spChg chg="mod">
          <ac:chgData name="Chittaranjan Hens" userId="6fc03958433e8a43" providerId="LiveId" clId="{AE445185-F013-4E27-B402-5F71FF9385C1}" dt="2023-01-04T02:40:28.480" v="1275" actId="1076"/>
          <ac:spMkLst>
            <pc:docMk/>
            <pc:sldMk cId="2201819629" sldId="336"/>
            <ac:spMk id="8" creationId="{25DB9404-1245-DBD1-0A6B-C45569333CB3}"/>
          </ac:spMkLst>
        </pc:spChg>
        <pc:picChg chg="add mod">
          <ac:chgData name="Chittaranjan Hens" userId="6fc03958433e8a43" providerId="LiveId" clId="{AE445185-F013-4E27-B402-5F71FF9385C1}" dt="2023-01-04T02:37:48.879" v="1090" actId="1076"/>
          <ac:picMkLst>
            <pc:docMk/>
            <pc:sldMk cId="2201819629" sldId="336"/>
            <ac:picMk id="3" creationId="{D07A7288-5375-7A69-4D96-46877941B9F1}"/>
          </ac:picMkLst>
        </pc:picChg>
        <pc:picChg chg="add mod">
          <ac:chgData name="Chittaranjan Hens" userId="6fc03958433e8a43" providerId="LiveId" clId="{AE445185-F013-4E27-B402-5F71FF9385C1}" dt="2023-01-04T02:38:12.988" v="1094" actId="14100"/>
          <ac:picMkLst>
            <pc:docMk/>
            <pc:sldMk cId="2201819629" sldId="336"/>
            <ac:picMk id="6" creationId="{DF87E07C-F7DF-F0BE-C52D-41F1CDAAB8DF}"/>
          </ac:picMkLst>
        </pc:picChg>
        <pc:picChg chg="del">
          <ac:chgData name="Chittaranjan Hens" userId="6fc03958433e8a43" providerId="LiveId" clId="{AE445185-F013-4E27-B402-5F71FF9385C1}" dt="2023-01-04T02:37:22.066" v="1086" actId="478"/>
          <ac:picMkLst>
            <pc:docMk/>
            <pc:sldMk cId="2201819629" sldId="336"/>
            <ac:picMk id="9" creationId="{F27A554E-C662-3CD0-3D05-62B124CCAC67}"/>
          </ac:picMkLst>
        </pc:picChg>
      </pc:sldChg>
      <pc:sldChg chg="addSp modSp add mod">
        <pc:chgData name="Chittaranjan Hens" userId="6fc03958433e8a43" providerId="LiveId" clId="{AE445185-F013-4E27-B402-5F71FF9385C1}" dt="2023-01-04T02:40:23.798" v="1274" actId="1076"/>
        <pc:sldMkLst>
          <pc:docMk/>
          <pc:sldMk cId="2328464785" sldId="337"/>
        </pc:sldMkLst>
        <pc:spChg chg="mod">
          <ac:chgData name="Chittaranjan Hens" userId="6fc03958433e8a43" providerId="LiveId" clId="{AE445185-F013-4E27-B402-5F71FF9385C1}" dt="2023-01-04T02:40:23.798" v="1274" actId="1076"/>
          <ac:spMkLst>
            <pc:docMk/>
            <pc:sldMk cId="2328464785" sldId="337"/>
            <ac:spMk id="8" creationId="{25DB9404-1245-DBD1-0A6B-C45569333CB3}"/>
          </ac:spMkLst>
        </pc:spChg>
        <pc:picChg chg="add mod">
          <ac:chgData name="Chittaranjan Hens" userId="6fc03958433e8a43" providerId="LiveId" clId="{AE445185-F013-4E27-B402-5F71FF9385C1}" dt="2023-01-04T02:38:52.901" v="1100" actId="1076"/>
          <ac:picMkLst>
            <pc:docMk/>
            <pc:sldMk cId="2328464785" sldId="337"/>
            <ac:picMk id="5" creationId="{C0490890-8F80-0EBA-E747-4CE42729424E}"/>
          </ac:picMkLst>
        </pc:picChg>
      </pc:sldChg>
      <pc:sldChg chg="addSp delSp modSp add mod modAnim">
        <pc:chgData name="Chittaranjan Hens" userId="6fc03958433e8a43" providerId="LiveId" clId="{AE445185-F013-4E27-B402-5F71FF9385C1}" dt="2023-01-04T04:36:08.514" v="1371" actId="1076"/>
        <pc:sldMkLst>
          <pc:docMk/>
          <pc:sldMk cId="95184056" sldId="338"/>
        </pc:sldMkLst>
        <pc:spChg chg="add mod">
          <ac:chgData name="Chittaranjan Hens" userId="6fc03958433e8a43" providerId="LiveId" clId="{AE445185-F013-4E27-B402-5F71FF9385C1}" dt="2023-01-04T04:36:08.514" v="1371" actId="1076"/>
          <ac:spMkLst>
            <pc:docMk/>
            <pc:sldMk cId="95184056" sldId="338"/>
            <ac:spMk id="2" creationId="{17EFBCC4-4E7C-C0DE-D6E6-8460011F3537}"/>
          </ac:spMkLst>
        </pc:spChg>
        <pc:spChg chg="mod">
          <ac:chgData name="Chittaranjan Hens" userId="6fc03958433e8a43" providerId="LiveId" clId="{AE445185-F013-4E27-B402-5F71FF9385C1}" dt="2023-01-04T02:44:23.869" v="1328" actId="20577"/>
          <ac:spMkLst>
            <pc:docMk/>
            <pc:sldMk cId="95184056" sldId="338"/>
            <ac:spMk id="8" creationId="{25DB9404-1245-DBD1-0A6B-C45569333CB3}"/>
          </ac:spMkLst>
        </pc:spChg>
        <pc:spChg chg="add del mod ord">
          <ac:chgData name="Chittaranjan Hens" userId="6fc03958433e8a43" providerId="LiveId" clId="{AE445185-F013-4E27-B402-5F71FF9385C1}" dt="2023-01-04T02:42:41.041" v="1293" actId="478"/>
          <ac:spMkLst>
            <pc:docMk/>
            <pc:sldMk cId="95184056" sldId="338"/>
            <ac:spMk id="9" creationId="{BD72F173-B576-A235-4A53-384FE86FD2F2}"/>
          </ac:spMkLst>
        </pc:spChg>
        <pc:spChg chg="add mod">
          <ac:chgData name="Chittaranjan Hens" userId="6fc03958433e8a43" providerId="LiveId" clId="{AE445185-F013-4E27-B402-5F71FF9385C1}" dt="2023-01-04T02:42:56.077" v="1295" actId="17032"/>
          <ac:spMkLst>
            <pc:docMk/>
            <pc:sldMk cId="95184056" sldId="338"/>
            <ac:spMk id="10" creationId="{5B2FF2BA-DE78-EC9D-93CE-C63F11400F60}"/>
          </ac:spMkLst>
        </pc:spChg>
        <pc:spChg chg="add mod">
          <ac:chgData name="Chittaranjan Hens" userId="6fc03958433e8a43" providerId="LiveId" clId="{AE445185-F013-4E27-B402-5F71FF9385C1}" dt="2023-01-04T02:43:14.412" v="1299" actId="14100"/>
          <ac:spMkLst>
            <pc:docMk/>
            <pc:sldMk cId="95184056" sldId="338"/>
            <ac:spMk id="11" creationId="{1ECC6032-C15C-9656-1F37-5F2F74B3FB04}"/>
          </ac:spMkLst>
        </pc:spChg>
        <pc:spChg chg="add mod">
          <ac:chgData name="Chittaranjan Hens" userId="6fc03958433e8a43" providerId="LiveId" clId="{AE445185-F013-4E27-B402-5F71FF9385C1}" dt="2023-01-04T02:43:33.126" v="1302" actId="14100"/>
          <ac:spMkLst>
            <pc:docMk/>
            <pc:sldMk cId="95184056" sldId="338"/>
            <ac:spMk id="12" creationId="{B691987A-3764-9419-6FFB-B14225DCDFD4}"/>
          </ac:spMkLst>
        </pc:spChg>
        <pc:spChg chg="add mod">
          <ac:chgData name="Chittaranjan Hens" userId="6fc03958433e8a43" providerId="LiveId" clId="{AE445185-F013-4E27-B402-5F71FF9385C1}" dt="2023-01-04T02:44:13.294" v="1304" actId="13822"/>
          <ac:spMkLst>
            <pc:docMk/>
            <pc:sldMk cId="95184056" sldId="338"/>
            <ac:spMk id="13" creationId="{34662442-519B-EFC4-D1A3-6781D4F2CA77}"/>
          </ac:spMkLst>
        </pc:spChg>
        <pc:picChg chg="del">
          <ac:chgData name="Chittaranjan Hens" userId="6fc03958433e8a43" providerId="LiveId" clId="{AE445185-F013-4E27-B402-5F71FF9385C1}" dt="2023-01-04T02:41:10.708" v="1277" actId="478"/>
          <ac:picMkLst>
            <pc:docMk/>
            <pc:sldMk cId="95184056" sldId="338"/>
            <ac:picMk id="3" creationId="{D07A7288-5375-7A69-4D96-46877941B9F1}"/>
          </ac:picMkLst>
        </pc:picChg>
        <pc:picChg chg="del">
          <ac:chgData name="Chittaranjan Hens" userId="6fc03958433e8a43" providerId="LiveId" clId="{AE445185-F013-4E27-B402-5F71FF9385C1}" dt="2023-01-04T02:41:10.708" v="1277" actId="478"/>
          <ac:picMkLst>
            <pc:docMk/>
            <pc:sldMk cId="95184056" sldId="338"/>
            <ac:picMk id="5" creationId="{C0490890-8F80-0EBA-E747-4CE42729424E}"/>
          </ac:picMkLst>
        </pc:picChg>
        <pc:picChg chg="del">
          <ac:chgData name="Chittaranjan Hens" userId="6fc03958433e8a43" providerId="LiveId" clId="{AE445185-F013-4E27-B402-5F71FF9385C1}" dt="2023-01-04T02:41:10.708" v="1277" actId="478"/>
          <ac:picMkLst>
            <pc:docMk/>
            <pc:sldMk cId="95184056" sldId="338"/>
            <ac:picMk id="6" creationId="{DF87E07C-F7DF-F0BE-C52D-41F1CDAAB8DF}"/>
          </ac:picMkLst>
        </pc:picChg>
        <pc:picChg chg="add mod">
          <ac:chgData name="Chittaranjan Hens" userId="6fc03958433e8a43" providerId="LiveId" clId="{AE445185-F013-4E27-B402-5F71FF9385C1}" dt="2023-01-04T02:41:39.870" v="1284" actId="1076"/>
          <ac:picMkLst>
            <pc:docMk/>
            <pc:sldMk cId="95184056" sldId="338"/>
            <ac:picMk id="7" creationId="{29C962CC-3925-3089-28A9-24A7D7D06E29}"/>
          </ac:picMkLst>
        </pc:picChg>
      </pc:sldChg>
      <pc:sldChg chg="addSp delSp modSp add del mod">
        <pc:chgData name="Chittaranjan Hens" userId="6fc03958433e8a43" providerId="LiveId" clId="{AE445185-F013-4E27-B402-5F71FF9385C1}" dt="2023-01-04T04:39:48.601" v="1454" actId="47"/>
        <pc:sldMkLst>
          <pc:docMk/>
          <pc:sldMk cId="2131996603" sldId="339"/>
        </pc:sldMkLst>
        <pc:spChg chg="add mod">
          <ac:chgData name="Chittaranjan Hens" userId="6fc03958433e8a43" providerId="LiveId" clId="{AE445185-F013-4E27-B402-5F71FF9385C1}" dt="2023-01-04T04:37:17.513" v="1376" actId="1076"/>
          <ac:spMkLst>
            <pc:docMk/>
            <pc:sldMk cId="2131996603" sldId="339"/>
            <ac:spMk id="3" creationId="{4EE4C12F-55AC-E942-7788-00ADAFADC326}"/>
          </ac:spMkLst>
        </pc:spChg>
        <pc:spChg chg="add del mod">
          <ac:chgData name="Chittaranjan Hens" userId="6fc03958433e8a43" providerId="LiveId" clId="{AE445185-F013-4E27-B402-5F71FF9385C1}" dt="2023-01-04T04:36:00.908" v="1369" actId="21"/>
          <ac:spMkLst>
            <pc:docMk/>
            <pc:sldMk cId="2131996603" sldId="339"/>
            <ac:spMk id="5" creationId="{D97F98B8-3484-9FAC-D977-AE3CA23C16E9}"/>
          </ac:spMkLst>
        </pc:spChg>
        <pc:spChg chg="mod">
          <ac:chgData name="Chittaranjan Hens" userId="6fc03958433e8a43" providerId="LiveId" clId="{AE445185-F013-4E27-B402-5F71FF9385C1}" dt="2023-01-04T02:48:56.943" v="1366" actId="20577"/>
          <ac:spMkLst>
            <pc:docMk/>
            <pc:sldMk cId="2131996603" sldId="339"/>
            <ac:spMk id="8" creationId="{25DB9404-1245-DBD1-0A6B-C45569333CB3}"/>
          </ac:spMkLst>
        </pc:spChg>
        <pc:spChg chg="add mod">
          <ac:chgData name="Chittaranjan Hens" userId="6fc03958433e8a43" providerId="LiveId" clId="{AE445185-F013-4E27-B402-5F71FF9385C1}" dt="2023-01-04T04:39:02.573" v="1444" actId="207"/>
          <ac:spMkLst>
            <pc:docMk/>
            <pc:sldMk cId="2131996603" sldId="339"/>
            <ac:spMk id="9" creationId="{066AF049-D512-A892-5A10-3D94F0915DC9}"/>
          </ac:spMkLst>
        </pc:spChg>
        <pc:spChg chg="add mod">
          <ac:chgData name="Chittaranjan Hens" userId="6fc03958433e8a43" providerId="LiveId" clId="{AE445185-F013-4E27-B402-5F71FF9385C1}" dt="2023-01-04T04:38:53.350" v="1441" actId="1076"/>
          <ac:spMkLst>
            <pc:docMk/>
            <pc:sldMk cId="2131996603" sldId="339"/>
            <ac:spMk id="10" creationId="{E3406E0F-131E-3B82-367A-1F54A5A56E1F}"/>
          </ac:spMkLst>
        </pc:spChg>
        <pc:picChg chg="del">
          <ac:chgData name="Chittaranjan Hens" userId="6fc03958433e8a43" providerId="LiveId" clId="{AE445185-F013-4E27-B402-5F71FF9385C1}" dt="2023-01-04T02:44:42.891" v="1330" actId="478"/>
          <ac:picMkLst>
            <pc:docMk/>
            <pc:sldMk cId="2131996603" sldId="339"/>
            <ac:picMk id="3" creationId="{D07A7288-5375-7A69-4D96-46877941B9F1}"/>
          </ac:picMkLst>
        </pc:picChg>
        <pc:picChg chg="mod">
          <ac:chgData name="Chittaranjan Hens" userId="6fc03958433e8a43" providerId="LiveId" clId="{AE445185-F013-4E27-B402-5F71FF9385C1}" dt="2023-01-04T02:47:02.166" v="1354" actId="1076"/>
          <ac:picMkLst>
            <pc:docMk/>
            <pc:sldMk cId="2131996603" sldId="339"/>
            <ac:picMk id="4" creationId="{A77CDD2A-AFD3-0864-6D67-957A858D6745}"/>
          </ac:picMkLst>
        </pc:picChg>
        <pc:picChg chg="del">
          <ac:chgData name="Chittaranjan Hens" userId="6fc03958433e8a43" providerId="LiveId" clId="{AE445185-F013-4E27-B402-5F71FF9385C1}" dt="2023-01-04T02:44:42.891" v="1330" actId="478"/>
          <ac:picMkLst>
            <pc:docMk/>
            <pc:sldMk cId="2131996603" sldId="339"/>
            <ac:picMk id="6" creationId="{DF87E07C-F7DF-F0BE-C52D-41F1CDAAB8DF}"/>
          </ac:picMkLst>
        </pc:picChg>
        <pc:picChg chg="add mod">
          <ac:chgData name="Chittaranjan Hens" userId="6fc03958433e8a43" providerId="LiveId" clId="{AE445185-F013-4E27-B402-5F71FF9385C1}" dt="2023-01-04T04:37:38.704" v="1378" actId="1076"/>
          <ac:picMkLst>
            <pc:docMk/>
            <pc:sldMk cId="2131996603" sldId="339"/>
            <ac:picMk id="7" creationId="{0765C4CA-490D-EDA8-37C4-39553CE789F0}"/>
          </ac:picMkLst>
        </pc:picChg>
      </pc:sldChg>
      <pc:sldChg chg="add del">
        <pc:chgData name="Chittaranjan Hens" userId="6fc03958433e8a43" providerId="LiveId" clId="{AE445185-F013-4E27-B402-5F71FF9385C1}" dt="2023-01-04T02:41:20.907" v="1279" actId="47"/>
        <pc:sldMkLst>
          <pc:docMk/>
          <pc:sldMk cId="2817914908" sldId="339"/>
        </pc:sldMkLst>
      </pc:sldChg>
      <pc:sldChg chg="addSp delSp modSp add mod">
        <pc:chgData name="Chittaranjan Hens" userId="6fc03958433e8a43" providerId="LiveId" clId="{AE445185-F013-4E27-B402-5F71FF9385C1}" dt="2023-01-04T04:39:55.913" v="1456" actId="478"/>
        <pc:sldMkLst>
          <pc:docMk/>
          <pc:sldMk cId="3817621952" sldId="340"/>
        </pc:sldMkLst>
        <pc:spChg chg="mod">
          <ac:chgData name="Chittaranjan Hens" userId="6fc03958433e8a43" providerId="LiveId" clId="{AE445185-F013-4E27-B402-5F71FF9385C1}" dt="2023-01-04T04:39:32.977" v="1449" actId="1076"/>
          <ac:spMkLst>
            <pc:docMk/>
            <pc:sldMk cId="3817621952" sldId="340"/>
            <ac:spMk id="9" creationId="{066AF049-D512-A892-5A10-3D94F0915DC9}"/>
          </ac:spMkLst>
        </pc:spChg>
        <pc:spChg chg="mod">
          <ac:chgData name="Chittaranjan Hens" userId="6fc03958433e8a43" providerId="LiveId" clId="{AE445185-F013-4E27-B402-5F71FF9385C1}" dt="2023-01-04T04:39:46.193" v="1453" actId="14100"/>
          <ac:spMkLst>
            <pc:docMk/>
            <pc:sldMk cId="3817621952" sldId="340"/>
            <ac:spMk id="10" creationId="{E3406E0F-131E-3B82-367A-1F54A5A56E1F}"/>
          </ac:spMkLst>
        </pc:spChg>
        <pc:picChg chg="add del mod">
          <ac:chgData name="Chittaranjan Hens" userId="6fc03958433e8a43" providerId="LiveId" clId="{AE445185-F013-4E27-B402-5F71FF9385C1}" dt="2023-01-04T04:39:55.913" v="1456" actId="478"/>
          <ac:picMkLst>
            <pc:docMk/>
            <pc:sldMk cId="3817621952" sldId="340"/>
            <ac:picMk id="5" creationId="{BB426661-9216-4530-8BF3-3D6EF34F6FF3}"/>
          </ac:picMkLst>
        </pc:picChg>
        <pc:picChg chg="mod">
          <ac:chgData name="Chittaranjan Hens" userId="6fc03958433e8a43" providerId="LiveId" clId="{AE445185-F013-4E27-B402-5F71FF9385C1}" dt="2023-01-04T04:39:37.098" v="1450" actId="1076"/>
          <ac:picMkLst>
            <pc:docMk/>
            <pc:sldMk cId="3817621952" sldId="340"/>
            <ac:picMk id="7" creationId="{0765C4CA-490D-EDA8-37C4-39553CE789F0}"/>
          </ac:picMkLst>
        </pc:picChg>
      </pc:sldChg>
      <pc:sldChg chg="modSp add del mod">
        <pc:chgData name="Chittaranjan Hens" userId="6fc03958433e8a43" providerId="LiveId" clId="{AE445185-F013-4E27-B402-5F71FF9385C1}" dt="2023-01-04T04:41:54.875" v="1484" actId="47"/>
        <pc:sldMkLst>
          <pc:docMk/>
          <pc:sldMk cId="3961615739" sldId="341"/>
        </pc:sldMkLst>
        <pc:picChg chg="mod">
          <ac:chgData name="Chittaranjan Hens" userId="6fc03958433e8a43" providerId="LiveId" clId="{AE445185-F013-4E27-B402-5F71FF9385C1}" dt="2023-01-04T04:40:01.957" v="1458" actId="1076"/>
          <ac:picMkLst>
            <pc:docMk/>
            <pc:sldMk cId="3961615739" sldId="341"/>
            <ac:picMk id="5" creationId="{BB426661-9216-4530-8BF3-3D6EF34F6FF3}"/>
          </ac:picMkLst>
        </pc:picChg>
      </pc:sldChg>
      <pc:sldChg chg="addSp modSp add mod modAnim">
        <pc:chgData name="Chittaranjan Hens" userId="6fc03958433e8a43" providerId="LiveId" clId="{AE445185-F013-4E27-B402-5F71FF9385C1}" dt="2023-01-04T04:42:32.020" v="1490"/>
        <pc:sldMkLst>
          <pc:docMk/>
          <pc:sldMk cId="2091613246" sldId="342"/>
        </pc:sldMkLst>
        <pc:spChg chg="add mod">
          <ac:chgData name="Chittaranjan Hens" userId="6fc03958433e8a43" providerId="LiveId" clId="{AE445185-F013-4E27-B402-5F71FF9385C1}" dt="2023-01-04T04:40:43.419" v="1477" actId="207"/>
          <ac:spMkLst>
            <pc:docMk/>
            <pc:sldMk cId="2091613246" sldId="342"/>
            <ac:spMk id="2" creationId="{805A4A17-A22E-E68E-FAE9-7D1054FFD9ED}"/>
          </ac:spMkLst>
        </pc:spChg>
        <pc:picChg chg="mod">
          <ac:chgData name="Chittaranjan Hens" userId="6fc03958433e8a43" providerId="LiveId" clId="{AE445185-F013-4E27-B402-5F71FF9385C1}" dt="2023-01-04T04:41:47.128" v="1483" actId="1076"/>
          <ac:picMkLst>
            <pc:docMk/>
            <pc:sldMk cId="2091613246" sldId="342"/>
            <ac:picMk id="5" creationId="{BB426661-9216-4530-8BF3-3D6EF34F6FF3}"/>
          </ac:picMkLst>
        </pc:picChg>
        <pc:picChg chg="add mod">
          <ac:chgData name="Chittaranjan Hens" userId="6fc03958433e8a43" providerId="LiveId" clId="{AE445185-F013-4E27-B402-5F71FF9385C1}" dt="2023-01-04T04:41:38.612" v="1482" actId="14100"/>
          <ac:picMkLst>
            <pc:docMk/>
            <pc:sldMk cId="2091613246" sldId="342"/>
            <ac:picMk id="11" creationId="{2EB231FB-585C-0D7F-445C-7F73E70106EF}"/>
          </ac:picMkLst>
        </pc:picChg>
      </pc:sldChg>
      <pc:sldChg chg="addSp delSp modSp add mod">
        <pc:chgData name="Chittaranjan Hens" userId="6fc03958433e8a43" providerId="LiveId" clId="{AE445185-F013-4E27-B402-5F71FF9385C1}" dt="2023-01-04T04:43:36.672" v="1516" actId="20577"/>
        <pc:sldMkLst>
          <pc:docMk/>
          <pc:sldMk cId="2195383221" sldId="343"/>
        </pc:sldMkLst>
        <pc:spChg chg="add del">
          <ac:chgData name="Chittaranjan Hens" userId="6fc03958433e8a43" providerId="LiveId" clId="{AE445185-F013-4E27-B402-5F71FF9385C1}" dt="2023-01-04T04:42:57.627" v="1492" actId="478"/>
          <ac:spMkLst>
            <pc:docMk/>
            <pc:sldMk cId="2195383221" sldId="343"/>
            <ac:spMk id="2" creationId="{805A4A17-A22E-E68E-FAE9-7D1054FFD9ED}"/>
          </ac:spMkLst>
        </pc:spChg>
        <pc:spChg chg="del">
          <ac:chgData name="Chittaranjan Hens" userId="6fc03958433e8a43" providerId="LiveId" clId="{AE445185-F013-4E27-B402-5F71FF9385C1}" dt="2023-01-04T04:41:07.614" v="1479" actId="478"/>
          <ac:spMkLst>
            <pc:docMk/>
            <pc:sldMk cId="2195383221" sldId="343"/>
            <ac:spMk id="3" creationId="{4EE4C12F-55AC-E942-7788-00ADAFADC326}"/>
          </ac:spMkLst>
        </pc:spChg>
        <pc:spChg chg="mod">
          <ac:chgData name="Chittaranjan Hens" userId="6fc03958433e8a43" providerId="LiveId" clId="{AE445185-F013-4E27-B402-5F71FF9385C1}" dt="2023-01-04T04:43:36.672" v="1516" actId="20577"/>
          <ac:spMkLst>
            <pc:docMk/>
            <pc:sldMk cId="2195383221" sldId="343"/>
            <ac:spMk id="8" creationId="{25DB9404-1245-DBD1-0A6B-C45569333CB3}"/>
          </ac:spMkLst>
        </pc:spChg>
        <pc:spChg chg="del">
          <ac:chgData name="Chittaranjan Hens" userId="6fc03958433e8a43" providerId="LiveId" clId="{AE445185-F013-4E27-B402-5F71FF9385C1}" dt="2023-01-04T04:41:07.614" v="1479" actId="478"/>
          <ac:spMkLst>
            <pc:docMk/>
            <pc:sldMk cId="2195383221" sldId="343"/>
            <ac:spMk id="9" creationId="{066AF049-D512-A892-5A10-3D94F0915DC9}"/>
          </ac:spMkLst>
        </pc:spChg>
        <pc:spChg chg="del">
          <ac:chgData name="Chittaranjan Hens" userId="6fc03958433e8a43" providerId="LiveId" clId="{AE445185-F013-4E27-B402-5F71FF9385C1}" dt="2023-01-04T04:41:07.614" v="1479" actId="478"/>
          <ac:spMkLst>
            <pc:docMk/>
            <pc:sldMk cId="2195383221" sldId="343"/>
            <ac:spMk id="10" creationId="{E3406E0F-131E-3B82-367A-1F54A5A56E1F}"/>
          </ac:spMkLst>
        </pc:spChg>
        <pc:picChg chg="del">
          <ac:chgData name="Chittaranjan Hens" userId="6fc03958433e8a43" providerId="LiveId" clId="{AE445185-F013-4E27-B402-5F71FF9385C1}" dt="2023-01-04T04:41:07.614" v="1479" actId="478"/>
          <ac:picMkLst>
            <pc:docMk/>
            <pc:sldMk cId="2195383221" sldId="343"/>
            <ac:picMk id="5" creationId="{BB426661-9216-4530-8BF3-3D6EF34F6FF3}"/>
          </ac:picMkLst>
        </pc:picChg>
        <pc:picChg chg="del">
          <ac:chgData name="Chittaranjan Hens" userId="6fc03958433e8a43" providerId="LiveId" clId="{AE445185-F013-4E27-B402-5F71FF9385C1}" dt="2023-01-04T04:41:07.614" v="1479" actId="478"/>
          <ac:picMkLst>
            <pc:docMk/>
            <pc:sldMk cId="2195383221" sldId="343"/>
            <ac:picMk id="7" creationId="{0765C4CA-490D-EDA8-37C4-39553CE789F0}"/>
          </ac:picMkLst>
        </pc:picChg>
        <pc:picChg chg="add mod">
          <ac:chgData name="Chittaranjan Hens" userId="6fc03958433e8a43" providerId="LiveId" clId="{AE445185-F013-4E27-B402-5F71FF9385C1}" dt="2023-01-04T04:43:05.678" v="1495" actId="1076"/>
          <ac:picMkLst>
            <pc:docMk/>
            <pc:sldMk cId="2195383221" sldId="343"/>
            <ac:picMk id="11" creationId="{E7C8C14C-3A1A-A7FC-A289-F098ABC8B1E0}"/>
          </ac:picMkLst>
        </pc:picChg>
      </pc:sldChg>
      <pc:sldChg chg="addSp delSp modSp add mod">
        <pc:chgData name="Chittaranjan Hens" userId="6fc03958433e8a43" providerId="LiveId" clId="{AE445185-F013-4E27-B402-5F71FF9385C1}" dt="2023-01-04T04:48:52.771" v="1589"/>
        <pc:sldMkLst>
          <pc:docMk/>
          <pc:sldMk cId="410067781" sldId="344"/>
        </pc:sldMkLst>
        <pc:spChg chg="del">
          <ac:chgData name="Chittaranjan Hens" userId="6fc03958433e8a43" providerId="LiveId" clId="{AE445185-F013-4E27-B402-5F71FF9385C1}" dt="2023-01-04T04:46:49.675" v="1555" actId="478"/>
          <ac:spMkLst>
            <pc:docMk/>
            <pc:sldMk cId="410067781" sldId="344"/>
            <ac:spMk id="2" creationId="{805A4A17-A22E-E68E-FAE9-7D1054FFD9ED}"/>
          </ac:spMkLst>
        </pc:spChg>
        <pc:spChg chg="add mod">
          <ac:chgData name="Chittaranjan Hens" userId="6fc03958433e8a43" providerId="LiveId" clId="{AE445185-F013-4E27-B402-5F71FF9385C1}" dt="2023-01-04T04:46:00.076" v="1542"/>
          <ac:spMkLst>
            <pc:docMk/>
            <pc:sldMk cId="410067781" sldId="344"/>
            <ac:spMk id="7" creationId="{50B6F353-D8EA-BECE-29F1-8FBC8CBD3B66}"/>
          </ac:spMkLst>
        </pc:spChg>
        <pc:spChg chg="mod">
          <ac:chgData name="Chittaranjan Hens" userId="6fc03958433e8a43" providerId="LiveId" clId="{AE445185-F013-4E27-B402-5F71FF9385C1}" dt="2023-01-04T04:43:32.525" v="1514" actId="20577"/>
          <ac:spMkLst>
            <pc:docMk/>
            <pc:sldMk cId="410067781" sldId="344"/>
            <ac:spMk id="8" creationId="{25DB9404-1245-DBD1-0A6B-C45569333CB3}"/>
          </ac:spMkLst>
        </pc:spChg>
        <pc:spChg chg="add del mod">
          <ac:chgData name="Chittaranjan Hens" userId="6fc03958433e8a43" providerId="LiveId" clId="{AE445185-F013-4E27-B402-5F71FF9385C1}" dt="2023-01-04T04:48:46.468" v="1588" actId="478"/>
          <ac:spMkLst>
            <pc:docMk/>
            <pc:sldMk cId="410067781" sldId="344"/>
            <ac:spMk id="10" creationId="{EF8C97F9-59EF-D8A3-2A46-6D02A20FE4F9}"/>
          </ac:spMkLst>
        </pc:spChg>
        <pc:spChg chg="add mod">
          <ac:chgData name="Chittaranjan Hens" userId="6fc03958433e8a43" providerId="LiveId" clId="{AE445185-F013-4E27-B402-5F71FF9385C1}" dt="2023-01-04T04:48:52.771" v="1589"/>
          <ac:spMkLst>
            <pc:docMk/>
            <pc:sldMk cId="410067781" sldId="344"/>
            <ac:spMk id="12" creationId="{EDB41CA6-DA13-36AF-A7CC-F844207B1C0E}"/>
          </ac:spMkLst>
        </pc:spChg>
        <pc:picChg chg="add mod">
          <ac:chgData name="Chittaranjan Hens" userId="6fc03958433e8a43" providerId="LiveId" clId="{AE445185-F013-4E27-B402-5F71FF9385C1}" dt="2023-01-04T04:44:07.851" v="1520" actId="1076"/>
          <ac:picMkLst>
            <pc:docMk/>
            <pc:sldMk cId="410067781" sldId="344"/>
            <ac:picMk id="5" creationId="{FEAB408E-9605-C783-893F-D4DDBBA9B9D1}"/>
          </ac:picMkLst>
        </pc:picChg>
        <pc:picChg chg="del">
          <ac:chgData name="Chittaranjan Hens" userId="6fc03958433e8a43" providerId="LiveId" clId="{AE445185-F013-4E27-B402-5F71FF9385C1}" dt="2023-01-04T04:43:41.872" v="1517" actId="478"/>
          <ac:picMkLst>
            <pc:docMk/>
            <pc:sldMk cId="410067781" sldId="344"/>
            <ac:picMk id="11" creationId="{E7C8C14C-3A1A-A7FC-A289-F098ABC8B1E0}"/>
          </ac:picMkLst>
        </pc:picChg>
      </pc:sldChg>
      <pc:sldChg chg="addSp modSp add mod">
        <pc:chgData name="Chittaranjan Hens" userId="6fc03958433e8a43" providerId="LiveId" clId="{AE445185-F013-4E27-B402-5F71FF9385C1}" dt="2023-01-04T04:47:33.678" v="1562" actId="14100"/>
        <pc:sldMkLst>
          <pc:docMk/>
          <pc:sldMk cId="1848923214" sldId="345"/>
        </pc:sldMkLst>
        <pc:spChg chg="mod">
          <ac:chgData name="Chittaranjan Hens" userId="6fc03958433e8a43" providerId="LiveId" clId="{AE445185-F013-4E27-B402-5F71FF9385C1}" dt="2023-01-04T04:47:04.125" v="1558" actId="14100"/>
          <ac:spMkLst>
            <pc:docMk/>
            <pc:sldMk cId="1848923214" sldId="345"/>
            <ac:spMk id="10" creationId="{EF8C97F9-59EF-D8A3-2A46-6D02A20FE4F9}"/>
          </ac:spMkLst>
        </pc:spChg>
        <pc:picChg chg="add mod">
          <ac:chgData name="Chittaranjan Hens" userId="6fc03958433e8a43" providerId="LiveId" clId="{AE445185-F013-4E27-B402-5F71FF9385C1}" dt="2023-01-04T04:47:33.678" v="1562" actId="14100"/>
          <ac:picMkLst>
            <pc:docMk/>
            <pc:sldMk cId="1848923214" sldId="345"/>
            <ac:picMk id="6" creationId="{A329220C-EEA4-59CB-3B2B-D8A303DEF507}"/>
          </ac:picMkLst>
        </pc:picChg>
      </pc:sldChg>
      <pc:sldChg chg="addSp delSp modSp add mod">
        <pc:chgData name="Chittaranjan Hens" userId="6fc03958433e8a43" providerId="LiveId" clId="{AE445185-F013-4E27-B402-5F71FF9385C1}" dt="2023-01-04T04:48:36.454" v="1587" actId="14100"/>
        <pc:sldMkLst>
          <pc:docMk/>
          <pc:sldMk cId="741208684" sldId="346"/>
        </pc:sldMkLst>
        <pc:spChg chg="del">
          <ac:chgData name="Chittaranjan Hens" userId="6fc03958433e8a43" providerId="LiveId" clId="{AE445185-F013-4E27-B402-5F71FF9385C1}" dt="2023-01-04T04:48:29.531" v="1585" actId="478"/>
          <ac:spMkLst>
            <pc:docMk/>
            <pc:sldMk cId="741208684" sldId="346"/>
            <ac:spMk id="2" creationId="{805A4A17-A22E-E68E-FAE9-7D1054FFD9ED}"/>
          </ac:spMkLst>
        </pc:spChg>
        <pc:spChg chg="del">
          <ac:chgData name="Chittaranjan Hens" userId="6fc03958433e8a43" providerId="LiveId" clId="{AE445185-F013-4E27-B402-5F71FF9385C1}" dt="2023-01-04T04:48:09.697" v="1567" actId="478"/>
          <ac:spMkLst>
            <pc:docMk/>
            <pc:sldMk cId="741208684" sldId="346"/>
            <ac:spMk id="7" creationId="{50B6F353-D8EA-BECE-29F1-8FBC8CBD3B66}"/>
          </ac:spMkLst>
        </pc:spChg>
        <pc:spChg chg="mod">
          <ac:chgData name="Chittaranjan Hens" userId="6fc03958433e8a43" providerId="LiveId" clId="{AE445185-F013-4E27-B402-5F71FF9385C1}" dt="2023-01-04T04:48:17.507" v="1581" actId="20577"/>
          <ac:spMkLst>
            <pc:docMk/>
            <pc:sldMk cId="741208684" sldId="346"/>
            <ac:spMk id="8" creationId="{25DB9404-1245-DBD1-0A6B-C45569333CB3}"/>
          </ac:spMkLst>
        </pc:spChg>
        <pc:spChg chg="del">
          <ac:chgData name="Chittaranjan Hens" userId="6fc03958433e8a43" providerId="LiveId" clId="{AE445185-F013-4E27-B402-5F71FF9385C1}" dt="2023-01-04T04:48:04.972" v="1565" actId="478"/>
          <ac:spMkLst>
            <pc:docMk/>
            <pc:sldMk cId="741208684" sldId="346"/>
            <ac:spMk id="10" creationId="{EF8C97F9-59EF-D8A3-2A46-6D02A20FE4F9}"/>
          </ac:spMkLst>
        </pc:spChg>
        <pc:picChg chg="del">
          <ac:chgData name="Chittaranjan Hens" userId="6fc03958433e8a43" providerId="LiveId" clId="{AE445185-F013-4E27-B402-5F71FF9385C1}" dt="2023-01-04T04:48:06.840" v="1566" actId="478"/>
          <ac:picMkLst>
            <pc:docMk/>
            <pc:sldMk cId="741208684" sldId="346"/>
            <ac:picMk id="5" creationId="{FEAB408E-9605-C783-893F-D4DDBBA9B9D1}"/>
          </ac:picMkLst>
        </pc:picChg>
        <pc:picChg chg="del">
          <ac:chgData name="Chittaranjan Hens" userId="6fc03958433e8a43" providerId="LiveId" clId="{AE445185-F013-4E27-B402-5F71FF9385C1}" dt="2023-01-04T04:48:01.886" v="1564" actId="478"/>
          <ac:picMkLst>
            <pc:docMk/>
            <pc:sldMk cId="741208684" sldId="346"/>
            <ac:picMk id="6" creationId="{A329220C-EEA4-59CB-3B2B-D8A303DEF507}"/>
          </ac:picMkLst>
        </pc:picChg>
        <pc:picChg chg="add mod">
          <ac:chgData name="Chittaranjan Hens" userId="6fc03958433e8a43" providerId="LiveId" clId="{AE445185-F013-4E27-B402-5F71FF9385C1}" dt="2023-01-04T04:48:36.454" v="1587" actId="14100"/>
          <ac:picMkLst>
            <pc:docMk/>
            <pc:sldMk cId="741208684" sldId="346"/>
            <ac:picMk id="9" creationId="{8C2D69A1-C9FA-08C9-C0EC-429CC2CE066A}"/>
          </ac:picMkLst>
        </pc:picChg>
      </pc:sldChg>
      <pc:sldChg chg="addSp delSp modSp add mod">
        <pc:chgData name="Chittaranjan Hens" userId="6fc03958433e8a43" providerId="LiveId" clId="{AE445185-F013-4E27-B402-5F71FF9385C1}" dt="2023-01-04T04:51:36.292" v="1621" actId="1076"/>
        <pc:sldMkLst>
          <pc:docMk/>
          <pc:sldMk cId="2384910355" sldId="347"/>
        </pc:sldMkLst>
        <pc:spChg chg="mod">
          <ac:chgData name="Chittaranjan Hens" userId="6fc03958433e8a43" providerId="LiveId" clId="{AE445185-F013-4E27-B402-5F71FF9385C1}" dt="2023-01-04T04:49:45.041" v="1606" actId="20577"/>
          <ac:spMkLst>
            <pc:docMk/>
            <pc:sldMk cId="2384910355" sldId="347"/>
            <ac:spMk id="8" creationId="{25DB9404-1245-DBD1-0A6B-C45569333CB3}"/>
          </ac:spMkLst>
        </pc:spChg>
        <pc:picChg chg="add mod">
          <ac:chgData name="Chittaranjan Hens" userId="6fc03958433e8a43" providerId="LiveId" clId="{AE445185-F013-4E27-B402-5F71FF9385C1}" dt="2023-01-04T04:50:46.111" v="1616" actId="1076"/>
          <ac:picMkLst>
            <pc:docMk/>
            <pc:sldMk cId="2384910355" sldId="347"/>
            <ac:picMk id="3" creationId="{B5BF9D24-2CB9-CC02-04C4-3F7AF0BA9F6D}"/>
          </ac:picMkLst>
        </pc:picChg>
        <pc:picChg chg="mod">
          <ac:chgData name="Chittaranjan Hens" userId="6fc03958433e8a43" providerId="LiveId" clId="{AE445185-F013-4E27-B402-5F71FF9385C1}" dt="2023-01-04T04:50:33.426" v="1613" actId="14100"/>
          <ac:picMkLst>
            <pc:docMk/>
            <pc:sldMk cId="2384910355" sldId="347"/>
            <ac:picMk id="4" creationId="{A77CDD2A-AFD3-0864-6D67-957A858D6745}"/>
          </ac:picMkLst>
        </pc:picChg>
        <pc:picChg chg="add mod">
          <ac:chgData name="Chittaranjan Hens" userId="6fc03958433e8a43" providerId="LiveId" clId="{AE445185-F013-4E27-B402-5F71FF9385C1}" dt="2023-01-04T04:50:48.093" v="1617" actId="1076"/>
          <ac:picMkLst>
            <pc:docMk/>
            <pc:sldMk cId="2384910355" sldId="347"/>
            <ac:picMk id="6" creationId="{849F69D2-AD4B-53B3-240E-8091F03B60E6}"/>
          </ac:picMkLst>
        </pc:picChg>
        <pc:picChg chg="del">
          <ac:chgData name="Chittaranjan Hens" userId="6fc03958433e8a43" providerId="LiveId" clId="{AE445185-F013-4E27-B402-5F71FF9385C1}" dt="2023-01-04T04:49:46.956" v="1607" actId="478"/>
          <ac:picMkLst>
            <pc:docMk/>
            <pc:sldMk cId="2384910355" sldId="347"/>
            <ac:picMk id="9" creationId="{8C2D69A1-C9FA-08C9-C0EC-429CC2CE066A}"/>
          </ac:picMkLst>
        </pc:picChg>
        <pc:picChg chg="add mod">
          <ac:chgData name="Chittaranjan Hens" userId="6fc03958433e8a43" providerId="LiveId" clId="{AE445185-F013-4E27-B402-5F71FF9385C1}" dt="2023-01-04T04:51:36.292" v="1621" actId="1076"/>
          <ac:picMkLst>
            <pc:docMk/>
            <pc:sldMk cId="2384910355" sldId="347"/>
            <ac:picMk id="10" creationId="{614ED4D1-C199-652E-CCE0-7EEC8A635F36}"/>
          </ac:picMkLst>
        </pc:picChg>
      </pc:sldChg>
      <pc:sldChg chg="addSp delSp modSp add mod">
        <pc:chgData name="Chittaranjan Hens" userId="6fc03958433e8a43" providerId="LiveId" clId="{AE445185-F013-4E27-B402-5F71FF9385C1}" dt="2023-01-04T04:52:28.250" v="1643" actId="1076"/>
        <pc:sldMkLst>
          <pc:docMk/>
          <pc:sldMk cId="2084815155" sldId="348"/>
        </pc:sldMkLst>
        <pc:spChg chg="mod">
          <ac:chgData name="Chittaranjan Hens" userId="6fc03958433e8a43" providerId="LiveId" clId="{AE445185-F013-4E27-B402-5F71FF9385C1}" dt="2023-01-04T04:52:13.011" v="1637" actId="20577"/>
          <ac:spMkLst>
            <pc:docMk/>
            <pc:sldMk cId="2084815155" sldId="348"/>
            <ac:spMk id="8" creationId="{25DB9404-1245-DBD1-0A6B-C45569333CB3}"/>
          </ac:spMkLst>
        </pc:spChg>
        <pc:picChg chg="del">
          <ac:chgData name="Chittaranjan Hens" userId="6fc03958433e8a43" providerId="LiveId" clId="{AE445185-F013-4E27-B402-5F71FF9385C1}" dt="2023-01-04T04:52:07.453" v="1623" actId="478"/>
          <ac:picMkLst>
            <pc:docMk/>
            <pc:sldMk cId="2084815155" sldId="348"/>
            <ac:picMk id="3" creationId="{B5BF9D24-2CB9-CC02-04C4-3F7AF0BA9F6D}"/>
          </ac:picMkLst>
        </pc:picChg>
        <pc:picChg chg="add mod">
          <ac:chgData name="Chittaranjan Hens" userId="6fc03958433e8a43" providerId="LiveId" clId="{AE445185-F013-4E27-B402-5F71FF9385C1}" dt="2023-01-04T04:52:28.250" v="1643" actId="1076"/>
          <ac:picMkLst>
            <pc:docMk/>
            <pc:sldMk cId="2084815155" sldId="348"/>
            <ac:picMk id="5" creationId="{4249E9FA-9C3A-15A9-55B9-A18234AFEB72}"/>
          </ac:picMkLst>
        </pc:picChg>
        <pc:picChg chg="del">
          <ac:chgData name="Chittaranjan Hens" userId="6fc03958433e8a43" providerId="LiveId" clId="{AE445185-F013-4E27-B402-5F71FF9385C1}" dt="2023-01-04T04:52:07.453" v="1623" actId="478"/>
          <ac:picMkLst>
            <pc:docMk/>
            <pc:sldMk cId="2084815155" sldId="348"/>
            <ac:picMk id="6" creationId="{849F69D2-AD4B-53B3-240E-8091F03B60E6}"/>
          </ac:picMkLst>
        </pc:picChg>
        <pc:picChg chg="del">
          <ac:chgData name="Chittaranjan Hens" userId="6fc03958433e8a43" providerId="LiveId" clId="{AE445185-F013-4E27-B402-5F71FF9385C1}" dt="2023-01-04T04:52:07.453" v="1623" actId="478"/>
          <ac:picMkLst>
            <pc:docMk/>
            <pc:sldMk cId="2084815155" sldId="348"/>
            <ac:picMk id="10" creationId="{614ED4D1-C199-652E-CCE0-7EEC8A635F36}"/>
          </ac:picMkLst>
        </pc:picChg>
      </pc:sldChg>
      <pc:sldChg chg="delSp modSp add mod">
        <pc:chgData name="Chittaranjan Hens" userId="6fc03958433e8a43" providerId="LiveId" clId="{AE445185-F013-4E27-B402-5F71FF9385C1}" dt="2023-01-04T04:54:16.229" v="1661" actId="20577"/>
        <pc:sldMkLst>
          <pc:docMk/>
          <pc:sldMk cId="785561664" sldId="349"/>
        </pc:sldMkLst>
        <pc:spChg chg="mod">
          <ac:chgData name="Chittaranjan Hens" userId="6fc03958433e8a43" providerId="LiveId" clId="{AE445185-F013-4E27-B402-5F71FF9385C1}" dt="2023-01-04T04:54:16.229" v="1661" actId="20577"/>
          <ac:spMkLst>
            <pc:docMk/>
            <pc:sldMk cId="785561664" sldId="349"/>
            <ac:spMk id="8" creationId="{25DB9404-1245-DBD1-0A6B-C45569333CB3}"/>
          </ac:spMkLst>
        </pc:spChg>
        <pc:picChg chg="del">
          <ac:chgData name="Chittaranjan Hens" userId="6fc03958433e8a43" providerId="LiveId" clId="{AE445185-F013-4E27-B402-5F71FF9385C1}" dt="2023-01-04T04:54:04.915" v="1649" actId="478"/>
          <ac:picMkLst>
            <pc:docMk/>
            <pc:sldMk cId="785561664" sldId="349"/>
            <ac:picMk id="5" creationId="{4249E9FA-9C3A-15A9-55B9-A18234AFEB72}"/>
          </ac:picMkLst>
        </pc:picChg>
      </pc:sldChg>
    </pc:docChg>
  </pc:docChgLst>
  <pc:docChgLst>
    <pc:chgData name="Chittaranjan Hens" userId="6fc03958433e8a43" providerId="LiveId" clId="{A686C9B4-96EB-40C1-B419-2A08EE2CF8A9}"/>
    <pc:docChg chg="undo redo custSel addSld modSld sldOrd">
      <pc:chgData name="Chittaranjan Hens" userId="6fc03958433e8a43" providerId="LiveId" clId="{A686C9B4-96EB-40C1-B419-2A08EE2CF8A9}" dt="2023-01-30T14:51:40.157" v="334"/>
      <pc:docMkLst>
        <pc:docMk/>
      </pc:docMkLst>
      <pc:sldChg chg="modSp">
        <pc:chgData name="Chittaranjan Hens" userId="6fc03958433e8a43" providerId="LiveId" clId="{A686C9B4-96EB-40C1-B419-2A08EE2CF8A9}" dt="2023-01-30T05:39:06.669" v="322"/>
        <pc:sldMkLst>
          <pc:docMk/>
          <pc:sldMk cId="0" sldId="385"/>
        </pc:sldMkLst>
        <pc:picChg chg="mod">
          <ac:chgData name="Chittaranjan Hens" userId="6fc03958433e8a43" providerId="LiveId" clId="{A686C9B4-96EB-40C1-B419-2A08EE2CF8A9}" dt="2023-01-30T05:39:06.669" v="322"/>
          <ac:picMkLst>
            <pc:docMk/>
            <pc:sldMk cId="0" sldId="385"/>
            <ac:picMk id="5" creationId="{F6D88788-2CDF-0FD1-C715-04735B7A04AB}"/>
          </ac:picMkLst>
        </pc:picChg>
      </pc:sldChg>
      <pc:sldChg chg="delSp modSp">
        <pc:chgData name="Chittaranjan Hens" userId="6fc03958433e8a43" providerId="LiveId" clId="{A686C9B4-96EB-40C1-B419-2A08EE2CF8A9}" dt="2023-01-30T05:38:46.957" v="319" actId="478"/>
        <pc:sldMkLst>
          <pc:docMk/>
          <pc:sldMk cId="0" sldId="386"/>
        </pc:sldMkLst>
        <pc:spChg chg="del">
          <ac:chgData name="Chittaranjan Hens" userId="6fc03958433e8a43" providerId="LiveId" clId="{A686C9B4-96EB-40C1-B419-2A08EE2CF8A9}" dt="2023-01-30T05:38:46.957" v="319" actId="478"/>
          <ac:spMkLst>
            <pc:docMk/>
            <pc:sldMk cId="0" sldId="386"/>
            <ac:spMk id="4103" creationId="{7A5BEF94-9DF6-6D0C-DD64-968622DF1FD5}"/>
          </ac:spMkLst>
        </pc:spChg>
        <pc:picChg chg="mod">
          <ac:chgData name="Chittaranjan Hens" userId="6fc03958433e8a43" providerId="LiveId" clId="{A686C9B4-96EB-40C1-B419-2A08EE2CF8A9}" dt="2023-01-30T05:38:38.539" v="318"/>
          <ac:picMkLst>
            <pc:docMk/>
            <pc:sldMk cId="0" sldId="386"/>
            <ac:picMk id="5" creationId="{1BB5F6C2-86B7-2F0C-3E27-A72E980A3D73}"/>
          </ac:picMkLst>
        </pc:picChg>
      </pc:sldChg>
      <pc:sldChg chg="modSp">
        <pc:chgData name="Chittaranjan Hens" userId="6fc03958433e8a43" providerId="LiveId" clId="{A686C9B4-96EB-40C1-B419-2A08EE2CF8A9}" dt="2023-01-30T05:38:10.778" v="313"/>
        <pc:sldMkLst>
          <pc:docMk/>
          <pc:sldMk cId="0" sldId="387"/>
        </pc:sldMkLst>
        <pc:picChg chg="mod">
          <ac:chgData name="Chittaranjan Hens" userId="6fc03958433e8a43" providerId="LiveId" clId="{A686C9B4-96EB-40C1-B419-2A08EE2CF8A9}" dt="2023-01-30T05:38:10.778" v="313"/>
          <ac:picMkLst>
            <pc:docMk/>
            <pc:sldMk cId="0" sldId="387"/>
            <ac:picMk id="4" creationId="{178B4290-9EE1-2388-2716-3029DCFDC3AD}"/>
          </ac:picMkLst>
        </pc:picChg>
      </pc:sldChg>
      <pc:sldChg chg="modSp mod">
        <pc:chgData name="Chittaranjan Hens" userId="6fc03958433e8a43" providerId="LiveId" clId="{A686C9B4-96EB-40C1-B419-2A08EE2CF8A9}" dt="2023-01-30T05:38:03.722" v="312" actId="1035"/>
        <pc:sldMkLst>
          <pc:docMk/>
          <pc:sldMk cId="0" sldId="388"/>
        </pc:sldMkLst>
        <pc:picChg chg="mod">
          <ac:chgData name="Chittaranjan Hens" userId="6fc03958433e8a43" providerId="LiveId" clId="{A686C9B4-96EB-40C1-B419-2A08EE2CF8A9}" dt="2023-01-30T05:38:03.722" v="312" actId="1035"/>
          <ac:picMkLst>
            <pc:docMk/>
            <pc:sldMk cId="0" sldId="388"/>
            <ac:picMk id="2" creationId="{53824EA5-96A0-555B-8947-00A62EF8B795}"/>
          </ac:picMkLst>
        </pc:picChg>
      </pc:sldChg>
      <pc:sldChg chg="modSp mod">
        <pc:chgData name="Chittaranjan Hens" userId="6fc03958433e8a43" providerId="LiveId" clId="{A686C9B4-96EB-40C1-B419-2A08EE2CF8A9}" dt="2023-01-30T05:37:38.617" v="308" actId="1035"/>
        <pc:sldMkLst>
          <pc:docMk/>
          <pc:sldMk cId="0" sldId="389"/>
        </pc:sldMkLst>
        <pc:picChg chg="mod">
          <ac:chgData name="Chittaranjan Hens" userId="6fc03958433e8a43" providerId="LiveId" clId="{A686C9B4-96EB-40C1-B419-2A08EE2CF8A9}" dt="2023-01-30T05:37:38.617" v="308" actId="1035"/>
          <ac:picMkLst>
            <pc:docMk/>
            <pc:sldMk cId="0" sldId="389"/>
            <ac:picMk id="5" creationId="{3696CC8E-5963-93D1-933A-B57353636102}"/>
          </ac:picMkLst>
        </pc:picChg>
      </pc:sldChg>
      <pc:sldChg chg="modSp">
        <pc:chgData name="Chittaranjan Hens" userId="6fc03958433e8a43" providerId="LiveId" clId="{A686C9B4-96EB-40C1-B419-2A08EE2CF8A9}" dt="2023-01-30T05:37:16.356" v="304"/>
        <pc:sldMkLst>
          <pc:docMk/>
          <pc:sldMk cId="0" sldId="390"/>
        </pc:sldMkLst>
        <pc:picChg chg="mod">
          <ac:chgData name="Chittaranjan Hens" userId="6fc03958433e8a43" providerId="LiveId" clId="{A686C9B4-96EB-40C1-B419-2A08EE2CF8A9}" dt="2023-01-30T05:37:16.356" v="304"/>
          <ac:picMkLst>
            <pc:docMk/>
            <pc:sldMk cId="0" sldId="390"/>
            <ac:picMk id="6" creationId="{AF6954DA-A625-C60F-C028-DC65A5AF8BCA}"/>
          </ac:picMkLst>
        </pc:picChg>
      </pc:sldChg>
      <pc:sldChg chg="modSp">
        <pc:chgData name="Chittaranjan Hens" userId="6fc03958433e8a43" providerId="LiveId" clId="{A686C9B4-96EB-40C1-B419-2A08EE2CF8A9}" dt="2023-01-30T05:39:34.126" v="327"/>
        <pc:sldMkLst>
          <pc:docMk/>
          <pc:sldMk cId="0" sldId="406"/>
        </pc:sldMkLst>
        <pc:picChg chg="mod">
          <ac:chgData name="Chittaranjan Hens" userId="6fc03958433e8a43" providerId="LiveId" clId="{A686C9B4-96EB-40C1-B419-2A08EE2CF8A9}" dt="2023-01-30T05:39:34.126" v="327"/>
          <ac:picMkLst>
            <pc:docMk/>
            <pc:sldMk cId="0" sldId="406"/>
            <ac:picMk id="2" creationId="{4AC6EBDB-7FB8-0A7F-C10A-10AA553AEFA3}"/>
          </ac:picMkLst>
        </pc:picChg>
      </pc:sldChg>
      <pc:sldChg chg="modSp">
        <pc:chgData name="Chittaranjan Hens" userId="6fc03958433e8a43" providerId="LiveId" clId="{A686C9B4-96EB-40C1-B419-2A08EE2CF8A9}" dt="2023-01-30T05:39:28.223" v="326"/>
        <pc:sldMkLst>
          <pc:docMk/>
          <pc:sldMk cId="0" sldId="407"/>
        </pc:sldMkLst>
        <pc:picChg chg="mod">
          <ac:chgData name="Chittaranjan Hens" userId="6fc03958433e8a43" providerId="LiveId" clId="{A686C9B4-96EB-40C1-B419-2A08EE2CF8A9}" dt="2023-01-30T05:39:28.223" v="326"/>
          <ac:picMkLst>
            <pc:docMk/>
            <pc:sldMk cId="0" sldId="407"/>
            <ac:picMk id="2" creationId="{3CCFEEAA-AA5A-EDF6-8720-19C7475A1F76}"/>
          </ac:picMkLst>
        </pc:picChg>
      </pc:sldChg>
      <pc:sldChg chg="modSp mod">
        <pc:chgData name="Chittaranjan Hens" userId="6fc03958433e8a43" providerId="LiveId" clId="{A686C9B4-96EB-40C1-B419-2A08EE2CF8A9}" dt="2023-01-30T05:39:21.843" v="325" actId="1035"/>
        <pc:sldMkLst>
          <pc:docMk/>
          <pc:sldMk cId="703473011" sldId="408"/>
        </pc:sldMkLst>
        <pc:picChg chg="mod">
          <ac:chgData name="Chittaranjan Hens" userId="6fc03958433e8a43" providerId="LiveId" clId="{A686C9B4-96EB-40C1-B419-2A08EE2CF8A9}" dt="2023-01-30T05:39:21.843" v="325" actId="1035"/>
          <ac:picMkLst>
            <pc:docMk/>
            <pc:sldMk cId="703473011" sldId="408"/>
            <ac:picMk id="2" creationId="{3CCFEEAA-AA5A-EDF6-8720-19C7475A1F76}"/>
          </ac:picMkLst>
        </pc:picChg>
      </pc:sldChg>
      <pc:sldChg chg="modSp">
        <pc:chgData name="Chittaranjan Hens" userId="6fc03958433e8a43" providerId="LiveId" clId="{A686C9B4-96EB-40C1-B419-2A08EE2CF8A9}" dt="2023-01-30T05:39:12.287" v="323"/>
        <pc:sldMkLst>
          <pc:docMk/>
          <pc:sldMk cId="2694055609" sldId="409"/>
        </pc:sldMkLst>
        <pc:picChg chg="mod">
          <ac:chgData name="Chittaranjan Hens" userId="6fc03958433e8a43" providerId="LiveId" clId="{A686C9B4-96EB-40C1-B419-2A08EE2CF8A9}" dt="2023-01-30T05:39:12.287" v="323"/>
          <ac:picMkLst>
            <pc:docMk/>
            <pc:sldMk cId="2694055609" sldId="409"/>
            <ac:picMk id="2" creationId="{3CCFEEAA-AA5A-EDF6-8720-19C7475A1F76}"/>
          </ac:picMkLst>
        </pc:picChg>
      </pc:sldChg>
      <pc:sldChg chg="modSp">
        <pc:chgData name="Chittaranjan Hens" userId="6fc03958433e8a43" providerId="LiveId" clId="{A686C9B4-96EB-40C1-B419-2A08EE2CF8A9}" dt="2023-01-30T05:39:00.050" v="321"/>
        <pc:sldMkLst>
          <pc:docMk/>
          <pc:sldMk cId="2737422709" sldId="410"/>
        </pc:sldMkLst>
        <pc:picChg chg="mod">
          <ac:chgData name="Chittaranjan Hens" userId="6fc03958433e8a43" providerId="LiveId" clId="{A686C9B4-96EB-40C1-B419-2A08EE2CF8A9}" dt="2023-01-30T05:39:00.050" v="321"/>
          <ac:picMkLst>
            <pc:docMk/>
            <pc:sldMk cId="2737422709" sldId="410"/>
            <ac:picMk id="5" creationId="{F6D88788-2CDF-0FD1-C715-04735B7A04AB}"/>
          </ac:picMkLst>
        </pc:picChg>
      </pc:sldChg>
      <pc:sldChg chg="modSp">
        <pc:chgData name="Chittaranjan Hens" userId="6fc03958433e8a43" providerId="LiveId" clId="{A686C9B4-96EB-40C1-B419-2A08EE2CF8A9}" dt="2023-01-30T05:38:54.025" v="320"/>
        <pc:sldMkLst>
          <pc:docMk/>
          <pc:sldMk cId="3478882572" sldId="411"/>
        </pc:sldMkLst>
        <pc:picChg chg="mod">
          <ac:chgData name="Chittaranjan Hens" userId="6fc03958433e8a43" providerId="LiveId" clId="{A686C9B4-96EB-40C1-B419-2A08EE2CF8A9}" dt="2023-01-30T05:38:54.025" v="320"/>
          <ac:picMkLst>
            <pc:docMk/>
            <pc:sldMk cId="3478882572" sldId="411"/>
            <ac:picMk id="5" creationId="{F6D88788-2CDF-0FD1-C715-04735B7A04AB}"/>
          </ac:picMkLst>
        </pc:picChg>
      </pc:sldChg>
      <pc:sldChg chg="modSp">
        <pc:chgData name="Chittaranjan Hens" userId="6fc03958433e8a43" providerId="LiveId" clId="{A686C9B4-96EB-40C1-B419-2A08EE2CF8A9}" dt="2023-01-30T05:38:33.704" v="317"/>
        <pc:sldMkLst>
          <pc:docMk/>
          <pc:sldMk cId="3066498584" sldId="412"/>
        </pc:sldMkLst>
        <pc:picChg chg="mod">
          <ac:chgData name="Chittaranjan Hens" userId="6fc03958433e8a43" providerId="LiveId" clId="{A686C9B4-96EB-40C1-B419-2A08EE2CF8A9}" dt="2023-01-30T05:38:33.704" v="317"/>
          <ac:picMkLst>
            <pc:docMk/>
            <pc:sldMk cId="3066498584" sldId="412"/>
            <ac:picMk id="5" creationId="{1BB5F6C2-86B7-2F0C-3E27-A72E980A3D73}"/>
          </ac:picMkLst>
        </pc:picChg>
      </pc:sldChg>
      <pc:sldChg chg="modSp">
        <pc:chgData name="Chittaranjan Hens" userId="6fc03958433e8a43" providerId="LiveId" clId="{A686C9B4-96EB-40C1-B419-2A08EE2CF8A9}" dt="2023-01-30T05:38:26.579" v="316"/>
        <pc:sldMkLst>
          <pc:docMk/>
          <pc:sldMk cId="2881302680" sldId="413"/>
        </pc:sldMkLst>
        <pc:picChg chg="mod">
          <ac:chgData name="Chittaranjan Hens" userId="6fc03958433e8a43" providerId="LiveId" clId="{A686C9B4-96EB-40C1-B419-2A08EE2CF8A9}" dt="2023-01-30T05:38:26.579" v="316"/>
          <ac:picMkLst>
            <pc:docMk/>
            <pc:sldMk cId="2881302680" sldId="413"/>
            <ac:picMk id="5" creationId="{1BB5F6C2-86B7-2F0C-3E27-A72E980A3D73}"/>
          </ac:picMkLst>
        </pc:picChg>
      </pc:sldChg>
      <pc:sldChg chg="modSp mod">
        <pc:chgData name="Chittaranjan Hens" userId="6fc03958433e8a43" providerId="LiveId" clId="{A686C9B4-96EB-40C1-B419-2A08EE2CF8A9}" dt="2023-01-30T05:38:18.964" v="315" actId="1035"/>
        <pc:sldMkLst>
          <pc:docMk/>
          <pc:sldMk cId="1333430897" sldId="415"/>
        </pc:sldMkLst>
        <pc:picChg chg="mod">
          <ac:chgData name="Chittaranjan Hens" userId="6fc03958433e8a43" providerId="LiveId" clId="{A686C9B4-96EB-40C1-B419-2A08EE2CF8A9}" dt="2023-01-30T05:38:18.964" v="315" actId="1035"/>
          <ac:picMkLst>
            <pc:docMk/>
            <pc:sldMk cId="1333430897" sldId="415"/>
            <ac:picMk id="4" creationId="{178B4290-9EE1-2388-2716-3029DCFDC3AD}"/>
          </ac:picMkLst>
        </pc:picChg>
      </pc:sldChg>
      <pc:sldChg chg="modSp">
        <pc:chgData name="Chittaranjan Hens" userId="6fc03958433e8a43" providerId="LiveId" clId="{A686C9B4-96EB-40C1-B419-2A08EE2CF8A9}" dt="2023-01-30T05:37:29.675" v="306"/>
        <pc:sldMkLst>
          <pc:docMk/>
          <pc:sldMk cId="328758699" sldId="416"/>
        </pc:sldMkLst>
        <pc:picChg chg="mod">
          <ac:chgData name="Chittaranjan Hens" userId="6fc03958433e8a43" providerId="LiveId" clId="{A686C9B4-96EB-40C1-B419-2A08EE2CF8A9}" dt="2023-01-30T05:37:29.675" v="306"/>
          <ac:picMkLst>
            <pc:docMk/>
            <pc:sldMk cId="328758699" sldId="416"/>
            <ac:picMk id="5" creationId="{3696CC8E-5963-93D1-933A-B57353636102}"/>
          </ac:picMkLst>
        </pc:picChg>
      </pc:sldChg>
      <pc:sldChg chg="modSp">
        <pc:chgData name="Chittaranjan Hens" userId="6fc03958433e8a43" providerId="LiveId" clId="{A686C9B4-96EB-40C1-B419-2A08EE2CF8A9}" dt="2023-01-30T05:37:22.650" v="305"/>
        <pc:sldMkLst>
          <pc:docMk/>
          <pc:sldMk cId="2718063657" sldId="418"/>
        </pc:sldMkLst>
        <pc:picChg chg="mod">
          <ac:chgData name="Chittaranjan Hens" userId="6fc03958433e8a43" providerId="LiveId" clId="{A686C9B4-96EB-40C1-B419-2A08EE2CF8A9}" dt="2023-01-30T05:37:22.650" v="305"/>
          <ac:picMkLst>
            <pc:docMk/>
            <pc:sldMk cId="2718063657" sldId="418"/>
            <ac:picMk id="5" creationId="{3696CC8E-5963-93D1-933A-B57353636102}"/>
          </ac:picMkLst>
        </pc:picChg>
      </pc:sldChg>
      <pc:sldChg chg="modSp">
        <pc:chgData name="Chittaranjan Hens" userId="6fc03958433e8a43" providerId="LiveId" clId="{A686C9B4-96EB-40C1-B419-2A08EE2CF8A9}" dt="2023-01-30T05:37:54.754" v="310"/>
        <pc:sldMkLst>
          <pc:docMk/>
          <pc:sldMk cId="1476625480" sldId="456"/>
        </pc:sldMkLst>
        <pc:picChg chg="mod">
          <ac:chgData name="Chittaranjan Hens" userId="6fc03958433e8a43" providerId="LiveId" clId="{A686C9B4-96EB-40C1-B419-2A08EE2CF8A9}" dt="2023-01-30T05:37:54.754" v="310"/>
          <ac:picMkLst>
            <pc:docMk/>
            <pc:sldMk cId="1476625480" sldId="456"/>
            <ac:picMk id="2" creationId="{53824EA5-96A0-555B-8947-00A62EF8B795}"/>
          </ac:picMkLst>
        </pc:picChg>
      </pc:sldChg>
      <pc:sldChg chg="modSp">
        <pc:chgData name="Chittaranjan Hens" userId="6fc03958433e8a43" providerId="LiveId" clId="{A686C9B4-96EB-40C1-B419-2A08EE2CF8A9}" dt="2023-01-30T05:37:46.684" v="309"/>
        <pc:sldMkLst>
          <pc:docMk/>
          <pc:sldMk cId="2108324488" sldId="458"/>
        </pc:sldMkLst>
        <pc:picChg chg="mod">
          <ac:chgData name="Chittaranjan Hens" userId="6fc03958433e8a43" providerId="LiveId" clId="{A686C9B4-96EB-40C1-B419-2A08EE2CF8A9}" dt="2023-01-30T05:37:46.684" v="309"/>
          <ac:picMkLst>
            <pc:docMk/>
            <pc:sldMk cId="2108324488" sldId="458"/>
            <ac:picMk id="2" creationId="{53824EA5-96A0-555B-8947-00A62EF8B795}"/>
          </ac:picMkLst>
        </pc:picChg>
      </pc:sldChg>
      <pc:sldChg chg="modSp">
        <pc:chgData name="Chittaranjan Hens" userId="6fc03958433e8a43" providerId="LiveId" clId="{A686C9B4-96EB-40C1-B419-2A08EE2CF8A9}" dt="2023-01-30T05:37:07.926" v="303"/>
        <pc:sldMkLst>
          <pc:docMk/>
          <pc:sldMk cId="2453110422" sldId="460"/>
        </pc:sldMkLst>
        <pc:picChg chg="mod">
          <ac:chgData name="Chittaranjan Hens" userId="6fc03958433e8a43" providerId="LiveId" clId="{A686C9B4-96EB-40C1-B419-2A08EE2CF8A9}" dt="2023-01-30T05:37:07.926" v="303"/>
          <ac:picMkLst>
            <pc:docMk/>
            <pc:sldMk cId="2453110422" sldId="460"/>
            <ac:picMk id="2" creationId="{53824EA5-96A0-555B-8947-00A62EF8B795}"/>
          </ac:picMkLst>
        </pc:picChg>
      </pc:sldChg>
      <pc:sldChg chg="ord">
        <pc:chgData name="Chittaranjan Hens" userId="6fc03958433e8a43" providerId="LiveId" clId="{A686C9B4-96EB-40C1-B419-2A08EE2CF8A9}" dt="2023-01-30T05:17:13.047" v="2" actId="20578"/>
        <pc:sldMkLst>
          <pc:docMk/>
          <pc:sldMk cId="1387844827" sldId="474"/>
        </pc:sldMkLst>
      </pc:sldChg>
      <pc:sldChg chg="addSp delSp modSp mod">
        <pc:chgData name="Chittaranjan Hens" userId="6fc03958433e8a43" providerId="LiveId" clId="{A686C9B4-96EB-40C1-B419-2A08EE2CF8A9}" dt="2023-01-30T14:51:40.157" v="334"/>
        <pc:sldMkLst>
          <pc:docMk/>
          <pc:sldMk cId="1804185450" sldId="481"/>
        </pc:sldMkLst>
        <pc:spChg chg="mod">
          <ac:chgData name="Chittaranjan Hens" userId="6fc03958433e8a43" providerId="LiveId" clId="{A686C9B4-96EB-40C1-B419-2A08EE2CF8A9}" dt="2023-01-30T14:51:40.157" v="334"/>
          <ac:spMkLst>
            <pc:docMk/>
            <pc:sldMk cId="1804185450" sldId="481"/>
            <ac:spMk id="7" creationId="{3A5C8CF0-66AD-76FA-D3EF-B54BC17F5ABF}"/>
          </ac:spMkLst>
        </pc:spChg>
        <pc:grpChg chg="add mod">
          <ac:chgData name="Chittaranjan Hens" userId="6fc03958433e8a43" providerId="LiveId" clId="{A686C9B4-96EB-40C1-B419-2A08EE2CF8A9}" dt="2023-01-30T14:51:40.157" v="334"/>
          <ac:grpSpMkLst>
            <pc:docMk/>
            <pc:sldMk cId="1804185450" sldId="481"/>
            <ac:grpSpMk id="3" creationId="{9A4C3CFE-E28B-59FB-0FFE-D4312D37A581}"/>
          </ac:grpSpMkLst>
        </pc:grpChg>
        <pc:grpChg chg="del mod">
          <ac:chgData name="Chittaranjan Hens" userId="6fc03958433e8a43" providerId="LiveId" clId="{A686C9B4-96EB-40C1-B419-2A08EE2CF8A9}" dt="2023-01-30T14:51:31.610" v="333" actId="478"/>
          <ac:grpSpMkLst>
            <pc:docMk/>
            <pc:sldMk cId="1804185450" sldId="481"/>
            <ac:grpSpMk id="26" creationId="{0C914B07-F592-174E-0A74-1E4E5456F6C5}"/>
          </ac:grpSpMkLst>
        </pc:grpChg>
        <pc:picChg chg="mod">
          <ac:chgData name="Chittaranjan Hens" userId="6fc03958433e8a43" providerId="LiveId" clId="{A686C9B4-96EB-40C1-B419-2A08EE2CF8A9}" dt="2023-01-30T14:51:25.593" v="332" actId="1076"/>
          <ac:picMkLst>
            <pc:docMk/>
            <pc:sldMk cId="1804185450" sldId="481"/>
            <ac:picMk id="2" creationId="{D46632B5-BEDB-5424-58D9-B31AA1BB1767}"/>
          </ac:picMkLst>
        </pc:picChg>
        <pc:picChg chg="mod">
          <ac:chgData name="Chittaranjan Hens" userId="6fc03958433e8a43" providerId="LiveId" clId="{A686C9B4-96EB-40C1-B419-2A08EE2CF8A9}" dt="2023-01-30T14:51:40.157" v="334"/>
          <ac:picMkLst>
            <pc:docMk/>
            <pc:sldMk cId="1804185450" sldId="481"/>
            <ac:picMk id="5" creationId="{D0374983-05E1-AF37-2DBE-C97D451E0EAA}"/>
          </ac:picMkLst>
        </pc:picChg>
      </pc:sldChg>
      <pc:sldChg chg="addSp delSp modSp new mod">
        <pc:chgData name="Chittaranjan Hens" userId="6fc03958433e8a43" providerId="LiveId" clId="{A686C9B4-96EB-40C1-B419-2A08EE2CF8A9}" dt="2023-01-30T05:36:29.518" v="302"/>
        <pc:sldMkLst>
          <pc:docMk/>
          <pc:sldMk cId="531838443" sldId="488"/>
        </pc:sldMkLst>
        <pc:spChg chg="add mod">
          <ac:chgData name="Chittaranjan Hens" userId="6fc03958433e8a43" providerId="LiveId" clId="{A686C9B4-96EB-40C1-B419-2A08EE2CF8A9}" dt="2023-01-30T05:17:27.243" v="5" actId="1076"/>
          <ac:spMkLst>
            <pc:docMk/>
            <pc:sldMk cId="531838443" sldId="488"/>
            <ac:spMk id="2" creationId="{CC9D182B-D969-B31C-B54B-DD1117D14321}"/>
          </ac:spMkLst>
        </pc:spChg>
        <pc:spChg chg="add mod">
          <ac:chgData name="Chittaranjan Hens" userId="6fc03958433e8a43" providerId="LiveId" clId="{A686C9B4-96EB-40C1-B419-2A08EE2CF8A9}" dt="2023-01-30T05:36:29.518" v="302"/>
          <ac:spMkLst>
            <pc:docMk/>
            <pc:sldMk cId="531838443" sldId="488"/>
            <ac:spMk id="5" creationId="{8CA60EBD-8FEF-48C4-10A2-6D9A1287CDAB}"/>
          </ac:spMkLst>
        </pc:spChg>
        <pc:picChg chg="add del mod">
          <ac:chgData name="Chittaranjan Hens" userId="6fc03958433e8a43" providerId="LiveId" clId="{A686C9B4-96EB-40C1-B419-2A08EE2CF8A9}" dt="2023-01-30T05:34:58.613" v="258" actId="478"/>
          <ac:picMkLst>
            <pc:docMk/>
            <pc:sldMk cId="531838443" sldId="488"/>
            <ac:picMk id="4" creationId="{22A529A6-09F4-17F7-2116-6557872AB6CE}"/>
          </ac:picMkLst>
        </pc:picChg>
      </pc:sldChg>
      <pc:sldChg chg="addSp delSp modSp add mod modAnim">
        <pc:chgData name="Chittaranjan Hens" userId="6fc03958433e8a43" providerId="LiveId" clId="{A686C9B4-96EB-40C1-B419-2A08EE2CF8A9}" dt="2023-01-30T05:25:17.785" v="165" actId="2711"/>
        <pc:sldMkLst>
          <pc:docMk/>
          <pc:sldMk cId="1434668872" sldId="489"/>
        </pc:sldMkLst>
        <pc:spChg chg="add mod">
          <ac:chgData name="Chittaranjan Hens" userId="6fc03958433e8a43" providerId="LiveId" clId="{A686C9B4-96EB-40C1-B419-2A08EE2CF8A9}" dt="2023-01-30T05:25:17.785" v="165" actId="2711"/>
          <ac:spMkLst>
            <pc:docMk/>
            <pc:sldMk cId="1434668872" sldId="489"/>
            <ac:spMk id="6" creationId="{E63CDF2A-FDB0-7738-16CD-25D1664F81BB}"/>
          </ac:spMkLst>
        </pc:spChg>
        <pc:spChg chg="del">
          <ac:chgData name="Chittaranjan Hens" userId="6fc03958433e8a43" providerId="LiveId" clId="{A686C9B4-96EB-40C1-B419-2A08EE2CF8A9}" dt="2023-01-30T05:17:59.432" v="7" actId="478"/>
          <ac:spMkLst>
            <pc:docMk/>
            <pc:sldMk cId="1434668872" sldId="489"/>
            <ac:spMk id="7" creationId="{82DC60F8-9A85-D2E9-75E2-431F97C4BC9D}"/>
          </ac:spMkLst>
        </pc:spChg>
        <pc:picChg chg="mod">
          <ac:chgData name="Chittaranjan Hens" userId="6fc03958433e8a43" providerId="LiveId" clId="{A686C9B4-96EB-40C1-B419-2A08EE2CF8A9}" dt="2023-01-30T05:24:48.632" v="161" actId="1076"/>
          <ac:picMkLst>
            <pc:docMk/>
            <pc:sldMk cId="1434668872" sldId="489"/>
            <ac:picMk id="4" creationId="{BAC19C6E-1362-8D93-CD6A-1AD50E72579F}"/>
          </ac:picMkLst>
        </pc:picChg>
        <pc:picChg chg="del">
          <ac:chgData name="Chittaranjan Hens" userId="6fc03958433e8a43" providerId="LiveId" clId="{A686C9B4-96EB-40C1-B419-2A08EE2CF8A9}" dt="2023-01-30T05:17:59.432" v="7" actId="478"/>
          <ac:picMkLst>
            <pc:docMk/>
            <pc:sldMk cId="1434668872" sldId="489"/>
            <ac:picMk id="5" creationId="{2ACFB47D-973D-62BD-3FB0-89FA88AC5BB0}"/>
          </ac:picMkLst>
        </pc:picChg>
      </pc:sldChg>
      <pc:sldChg chg="addSp delSp modSp add mod delAnim">
        <pc:chgData name="Chittaranjan Hens" userId="6fc03958433e8a43" providerId="LiveId" clId="{A686C9B4-96EB-40C1-B419-2A08EE2CF8A9}" dt="2023-01-30T05:26:40.959" v="177" actId="478"/>
        <pc:sldMkLst>
          <pc:docMk/>
          <pc:sldMk cId="2345262314" sldId="490"/>
        </pc:sldMkLst>
        <pc:spChg chg="del">
          <ac:chgData name="Chittaranjan Hens" userId="6fc03958433e8a43" providerId="LiveId" clId="{A686C9B4-96EB-40C1-B419-2A08EE2CF8A9}" dt="2023-01-30T05:25:21.709" v="166" actId="478"/>
          <ac:spMkLst>
            <pc:docMk/>
            <pc:sldMk cId="2345262314" sldId="490"/>
            <ac:spMk id="6" creationId="{E63CDF2A-FDB0-7738-16CD-25D1664F81BB}"/>
          </ac:spMkLst>
        </pc:spChg>
        <pc:picChg chg="add mod">
          <ac:chgData name="Chittaranjan Hens" userId="6fc03958433e8a43" providerId="LiveId" clId="{A686C9B4-96EB-40C1-B419-2A08EE2CF8A9}" dt="2023-01-30T05:25:43.922" v="170" actId="1076"/>
          <ac:picMkLst>
            <pc:docMk/>
            <pc:sldMk cId="2345262314" sldId="490"/>
            <ac:picMk id="5" creationId="{03FCE0F0-0789-94F3-8695-3ADB444D014F}"/>
          </ac:picMkLst>
        </pc:picChg>
        <pc:picChg chg="add del mod">
          <ac:chgData name="Chittaranjan Hens" userId="6fc03958433e8a43" providerId="LiveId" clId="{A686C9B4-96EB-40C1-B419-2A08EE2CF8A9}" dt="2023-01-30T05:26:40.959" v="177" actId="478"/>
          <ac:picMkLst>
            <pc:docMk/>
            <pc:sldMk cId="2345262314" sldId="490"/>
            <ac:picMk id="8" creationId="{2178C69A-D7FB-C903-3914-6B3CFEFDEBD7}"/>
          </ac:picMkLst>
        </pc:picChg>
      </pc:sldChg>
      <pc:sldChg chg="add">
        <pc:chgData name="Chittaranjan Hens" userId="6fc03958433e8a43" providerId="LiveId" clId="{A686C9B4-96EB-40C1-B419-2A08EE2CF8A9}" dt="2023-01-30T05:26:30.019" v="176"/>
        <pc:sldMkLst>
          <pc:docMk/>
          <pc:sldMk cId="104971257" sldId="491"/>
        </pc:sldMkLst>
      </pc:sldChg>
      <pc:sldChg chg="addSp modSp add mod">
        <pc:chgData name="Chittaranjan Hens" userId="6fc03958433e8a43" providerId="LiveId" clId="{A686C9B4-96EB-40C1-B419-2A08EE2CF8A9}" dt="2023-01-30T05:28:02.366" v="188" actId="164"/>
        <pc:sldMkLst>
          <pc:docMk/>
          <pc:sldMk cId="2723067071" sldId="492"/>
        </pc:sldMkLst>
        <pc:spChg chg="add mod">
          <ac:chgData name="Chittaranjan Hens" userId="6fc03958433e8a43" providerId="LiveId" clId="{A686C9B4-96EB-40C1-B419-2A08EE2CF8A9}" dt="2023-01-30T05:28:02.366" v="188" actId="164"/>
          <ac:spMkLst>
            <pc:docMk/>
            <pc:sldMk cId="2723067071" sldId="492"/>
            <ac:spMk id="7" creationId="{7C28F48F-E919-907F-B045-A55DAADF05D4}"/>
          </ac:spMkLst>
        </pc:spChg>
        <pc:grpChg chg="add mod">
          <ac:chgData name="Chittaranjan Hens" userId="6fc03958433e8a43" providerId="LiveId" clId="{A686C9B4-96EB-40C1-B419-2A08EE2CF8A9}" dt="2023-01-30T05:28:02.366" v="188" actId="164"/>
          <ac:grpSpMkLst>
            <pc:docMk/>
            <pc:sldMk cId="2723067071" sldId="492"/>
            <ac:grpSpMk id="9" creationId="{AEF9E9D3-FE2E-EB6D-A361-5364A8303F3B}"/>
          </ac:grpSpMkLst>
        </pc:grpChg>
        <pc:picChg chg="add mod">
          <ac:chgData name="Chittaranjan Hens" userId="6fc03958433e8a43" providerId="LiveId" clId="{A686C9B4-96EB-40C1-B419-2A08EE2CF8A9}" dt="2023-01-30T05:28:02.366" v="188" actId="164"/>
          <ac:picMkLst>
            <pc:docMk/>
            <pc:sldMk cId="2723067071" sldId="492"/>
            <ac:picMk id="6" creationId="{5215093A-9FDA-37EA-7BFC-8B073AFF075F}"/>
          </ac:picMkLst>
        </pc:picChg>
      </pc:sldChg>
    </pc:docChg>
  </pc:docChgLst>
  <pc:docChgLst>
    <pc:chgData name="Chittaranjan Hens" userId="6fc03958433e8a43" providerId="LiveId" clId="{062DBE63-F396-48E7-83AE-317DB4177E1C}"/>
    <pc:docChg chg="delSld">
      <pc:chgData name="Chittaranjan Hens" userId="6fc03958433e8a43" providerId="LiveId" clId="{062DBE63-F396-48E7-83AE-317DB4177E1C}" dt="2024-01-30T05:55:38.522" v="12" actId="47"/>
      <pc:docMkLst>
        <pc:docMk/>
      </pc:docMkLst>
      <pc:sldChg chg="del">
        <pc:chgData name="Chittaranjan Hens" userId="6fc03958433e8a43" providerId="LiveId" clId="{062DBE63-F396-48E7-83AE-317DB4177E1C}" dt="2024-01-30T05:54:16.944" v="0" actId="47"/>
        <pc:sldMkLst>
          <pc:docMk/>
          <pc:sldMk cId="322152922" sldId="278"/>
        </pc:sldMkLst>
      </pc:sldChg>
      <pc:sldChg chg="del">
        <pc:chgData name="Chittaranjan Hens" userId="6fc03958433e8a43" providerId="LiveId" clId="{062DBE63-F396-48E7-83AE-317DB4177E1C}" dt="2024-01-30T05:55:32.233" v="9" actId="47"/>
        <pc:sldMkLst>
          <pc:docMk/>
          <pc:sldMk cId="0" sldId="345"/>
        </pc:sldMkLst>
      </pc:sldChg>
      <pc:sldChg chg="del">
        <pc:chgData name="Chittaranjan Hens" userId="6fc03958433e8a43" providerId="LiveId" clId="{062DBE63-F396-48E7-83AE-317DB4177E1C}" dt="2024-01-30T05:55:33.908" v="10" actId="47"/>
        <pc:sldMkLst>
          <pc:docMk/>
          <pc:sldMk cId="0" sldId="346"/>
        </pc:sldMkLst>
      </pc:sldChg>
      <pc:sldChg chg="del">
        <pc:chgData name="Chittaranjan Hens" userId="6fc03958433e8a43" providerId="LiveId" clId="{062DBE63-F396-48E7-83AE-317DB4177E1C}" dt="2024-01-30T05:55:11.793" v="4" actId="47"/>
        <pc:sldMkLst>
          <pc:docMk/>
          <pc:sldMk cId="0" sldId="368"/>
        </pc:sldMkLst>
      </pc:sldChg>
      <pc:sldChg chg="del">
        <pc:chgData name="Chittaranjan Hens" userId="6fc03958433e8a43" providerId="LiveId" clId="{062DBE63-F396-48E7-83AE-317DB4177E1C}" dt="2024-01-30T05:55:09.171" v="2" actId="47"/>
        <pc:sldMkLst>
          <pc:docMk/>
          <pc:sldMk cId="0" sldId="369"/>
        </pc:sldMkLst>
      </pc:sldChg>
      <pc:sldChg chg="del">
        <pc:chgData name="Chittaranjan Hens" userId="6fc03958433e8a43" providerId="LiveId" clId="{062DBE63-F396-48E7-83AE-317DB4177E1C}" dt="2024-01-30T05:55:28.441" v="6" actId="47"/>
        <pc:sldMkLst>
          <pc:docMk/>
          <pc:sldMk cId="0" sldId="370"/>
        </pc:sldMkLst>
      </pc:sldChg>
      <pc:sldChg chg="del">
        <pc:chgData name="Chittaranjan Hens" userId="6fc03958433e8a43" providerId="LiveId" clId="{062DBE63-F396-48E7-83AE-317DB4177E1C}" dt="2024-01-30T05:55:10.263" v="3" actId="47"/>
        <pc:sldMkLst>
          <pc:docMk/>
          <pc:sldMk cId="0" sldId="371"/>
        </pc:sldMkLst>
      </pc:sldChg>
      <pc:sldChg chg="del">
        <pc:chgData name="Chittaranjan Hens" userId="6fc03958433e8a43" providerId="LiveId" clId="{062DBE63-F396-48E7-83AE-317DB4177E1C}" dt="2024-01-30T05:55:29.556" v="7" actId="47"/>
        <pc:sldMkLst>
          <pc:docMk/>
          <pc:sldMk cId="0" sldId="372"/>
        </pc:sldMkLst>
      </pc:sldChg>
      <pc:sldChg chg="del">
        <pc:chgData name="Chittaranjan Hens" userId="6fc03958433e8a43" providerId="LiveId" clId="{062DBE63-F396-48E7-83AE-317DB4177E1C}" dt="2024-01-30T05:55:31.173" v="8" actId="47"/>
        <pc:sldMkLst>
          <pc:docMk/>
          <pc:sldMk cId="0" sldId="374"/>
        </pc:sldMkLst>
      </pc:sldChg>
      <pc:sldChg chg="del">
        <pc:chgData name="Chittaranjan Hens" userId="6fc03958433e8a43" providerId="LiveId" clId="{062DBE63-F396-48E7-83AE-317DB4177E1C}" dt="2024-01-30T05:55:26.850" v="5" actId="47"/>
        <pc:sldMkLst>
          <pc:docMk/>
          <pc:sldMk cId="0" sldId="375"/>
        </pc:sldMkLst>
      </pc:sldChg>
      <pc:sldChg chg="del">
        <pc:chgData name="Chittaranjan Hens" userId="6fc03958433e8a43" providerId="LiveId" clId="{062DBE63-F396-48E7-83AE-317DB4177E1C}" dt="2024-01-30T05:54:21.071" v="1" actId="47"/>
        <pc:sldMkLst>
          <pc:docMk/>
          <pc:sldMk cId="3155934259" sldId="494"/>
        </pc:sldMkLst>
      </pc:sldChg>
      <pc:sldChg chg="del">
        <pc:chgData name="Chittaranjan Hens" userId="6fc03958433e8a43" providerId="LiveId" clId="{062DBE63-F396-48E7-83AE-317DB4177E1C}" dt="2024-01-30T05:55:36.983" v="11" actId="47"/>
        <pc:sldMkLst>
          <pc:docMk/>
          <pc:sldMk cId="115645809" sldId="720"/>
        </pc:sldMkLst>
      </pc:sldChg>
      <pc:sldChg chg="del">
        <pc:chgData name="Chittaranjan Hens" userId="6fc03958433e8a43" providerId="LiveId" clId="{062DBE63-F396-48E7-83AE-317DB4177E1C}" dt="2024-01-30T05:55:38.522" v="12" actId="47"/>
        <pc:sldMkLst>
          <pc:docMk/>
          <pc:sldMk cId="1189237707" sldId="742"/>
        </pc:sldMkLst>
      </pc:sldChg>
      <pc:sldMasterChg chg="delSldLayout">
        <pc:chgData name="Chittaranjan Hens" userId="6fc03958433e8a43" providerId="LiveId" clId="{062DBE63-F396-48E7-83AE-317DB4177E1C}" dt="2024-01-30T05:55:36.983" v="11" actId="47"/>
        <pc:sldMasterMkLst>
          <pc:docMk/>
          <pc:sldMasterMk cId="990058411" sldId="2147483648"/>
        </pc:sldMasterMkLst>
        <pc:sldLayoutChg chg="del">
          <pc:chgData name="Chittaranjan Hens" userId="6fc03958433e8a43" providerId="LiveId" clId="{062DBE63-F396-48E7-83AE-317DB4177E1C}" dt="2024-01-30T05:55:32.233" v="9" actId="47"/>
          <pc:sldLayoutMkLst>
            <pc:docMk/>
            <pc:sldMasterMk cId="990058411" sldId="2147483648"/>
            <pc:sldLayoutMk cId="1514547606" sldId="2147483662"/>
          </pc:sldLayoutMkLst>
        </pc:sldLayoutChg>
        <pc:sldLayoutChg chg="del">
          <pc:chgData name="Chittaranjan Hens" userId="6fc03958433e8a43" providerId="LiveId" clId="{062DBE63-F396-48E7-83AE-317DB4177E1C}" dt="2024-01-30T05:55:29.556" v="7" actId="47"/>
          <pc:sldLayoutMkLst>
            <pc:docMk/>
            <pc:sldMasterMk cId="990058411" sldId="2147483648"/>
            <pc:sldLayoutMk cId="812102951" sldId="2147483663"/>
          </pc:sldLayoutMkLst>
        </pc:sldLayoutChg>
        <pc:sldLayoutChg chg="del">
          <pc:chgData name="Chittaranjan Hens" userId="6fc03958433e8a43" providerId="LiveId" clId="{062DBE63-F396-48E7-83AE-317DB4177E1C}" dt="2024-01-30T05:55:36.983" v="11" actId="47"/>
          <pc:sldLayoutMkLst>
            <pc:docMk/>
            <pc:sldMasterMk cId="990058411" sldId="2147483648"/>
            <pc:sldLayoutMk cId="1982451762" sldId="214748366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FD574-AE2A-4A1A-A679-6DEEAE2EF300}" type="datetimeFigureOut">
              <a:rPr lang="en-IN" smtClean="0"/>
              <a:t>16-02-2024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0B0FD-EAEC-42C8-8DE4-1A7E53DBBB9B}" type="slidenum">
              <a:rPr lang="en-IN" smtClean="0"/>
              <a:t>‹#›</a:t>
            </a:fld>
            <a:endParaRPr lang="en-IN"/>
          </a:p>
        </p:txBody>
      </p:sp>
    </p:spTree>
    <p:extLst>
      <p:ext uri="{BB962C8B-B14F-4D97-AF65-F5344CB8AC3E}">
        <p14:creationId xmlns:p14="http://schemas.microsoft.com/office/powerpoint/2010/main" val="429445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2BD75-1660-FAE0-E815-CEB4E37B44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BC886EF-9B49-13BD-AC49-1DF0A369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3A2ED0-03EC-8572-1AF1-492D59B4C05B}"/>
              </a:ext>
            </a:extLst>
          </p:cNvPr>
          <p:cNvSpPr>
            <a:spLocks noGrp="1"/>
          </p:cNvSpPr>
          <p:nvPr>
            <p:ph type="dt" sz="half" idx="10"/>
          </p:nvPr>
        </p:nvSpPr>
        <p:spPr/>
        <p:txBody>
          <a:bodyPr/>
          <a:lstStyle/>
          <a:p>
            <a:fld id="{DC1AAD5F-3054-4CD1-A769-75C0A00C900B}" type="datetimeFigureOut">
              <a:rPr lang="en-IN" smtClean="0"/>
              <a:t>16-02-2024</a:t>
            </a:fld>
            <a:endParaRPr lang="en-IN"/>
          </a:p>
        </p:txBody>
      </p:sp>
      <p:sp>
        <p:nvSpPr>
          <p:cNvPr id="5" name="Footer Placeholder 4">
            <a:extLst>
              <a:ext uri="{FF2B5EF4-FFF2-40B4-BE49-F238E27FC236}">
                <a16:creationId xmlns:a16="http://schemas.microsoft.com/office/drawing/2014/main" id="{16EA62E2-3501-E0AE-9189-576DF777DD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50A4FC-2F6C-68C8-B654-97290FCE17E6}"/>
              </a:ext>
            </a:extLst>
          </p:cNvPr>
          <p:cNvSpPr>
            <a:spLocks noGrp="1"/>
          </p:cNvSpPr>
          <p:nvPr>
            <p:ph type="sldNum" sz="quarter" idx="12"/>
          </p:nvPr>
        </p:nvSpPr>
        <p:spPr/>
        <p:txBody>
          <a:bodyPr/>
          <a:lstStyle/>
          <a:p>
            <a:fld id="{9E5C580E-AC77-412B-9279-3AF6BE068BFA}" type="slidenum">
              <a:rPr lang="en-IN" smtClean="0"/>
              <a:t>‹#›</a:t>
            </a:fld>
            <a:endParaRPr lang="en-IN"/>
          </a:p>
        </p:txBody>
      </p:sp>
    </p:spTree>
    <p:extLst>
      <p:ext uri="{BB962C8B-B14F-4D97-AF65-F5344CB8AC3E}">
        <p14:creationId xmlns:p14="http://schemas.microsoft.com/office/powerpoint/2010/main" val="319343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FC9E-D07B-CA6F-147F-9AABD06E71C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FEACD5-8B36-5078-BC0F-B30C168BF8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F497A0-F575-00FD-20B9-37895159C249}"/>
              </a:ext>
            </a:extLst>
          </p:cNvPr>
          <p:cNvSpPr>
            <a:spLocks noGrp="1"/>
          </p:cNvSpPr>
          <p:nvPr>
            <p:ph type="dt" sz="half" idx="10"/>
          </p:nvPr>
        </p:nvSpPr>
        <p:spPr/>
        <p:txBody>
          <a:bodyPr/>
          <a:lstStyle/>
          <a:p>
            <a:fld id="{DC1AAD5F-3054-4CD1-A769-75C0A00C900B}" type="datetimeFigureOut">
              <a:rPr lang="en-IN" smtClean="0"/>
              <a:t>16-02-2024</a:t>
            </a:fld>
            <a:endParaRPr lang="en-IN"/>
          </a:p>
        </p:txBody>
      </p:sp>
      <p:sp>
        <p:nvSpPr>
          <p:cNvPr id="5" name="Footer Placeholder 4">
            <a:extLst>
              <a:ext uri="{FF2B5EF4-FFF2-40B4-BE49-F238E27FC236}">
                <a16:creationId xmlns:a16="http://schemas.microsoft.com/office/drawing/2014/main" id="{9AF28E68-3FC6-1E91-D63F-1C0D5B4AE6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172A18-5BC7-F06C-159D-D9F512D328F7}"/>
              </a:ext>
            </a:extLst>
          </p:cNvPr>
          <p:cNvSpPr>
            <a:spLocks noGrp="1"/>
          </p:cNvSpPr>
          <p:nvPr>
            <p:ph type="sldNum" sz="quarter" idx="12"/>
          </p:nvPr>
        </p:nvSpPr>
        <p:spPr/>
        <p:txBody>
          <a:bodyPr/>
          <a:lstStyle/>
          <a:p>
            <a:fld id="{9E5C580E-AC77-412B-9279-3AF6BE068BFA}" type="slidenum">
              <a:rPr lang="en-IN" smtClean="0"/>
              <a:t>‹#›</a:t>
            </a:fld>
            <a:endParaRPr lang="en-IN"/>
          </a:p>
        </p:txBody>
      </p:sp>
    </p:spTree>
    <p:extLst>
      <p:ext uri="{BB962C8B-B14F-4D97-AF65-F5344CB8AC3E}">
        <p14:creationId xmlns:p14="http://schemas.microsoft.com/office/powerpoint/2010/main" val="282364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E7399F-1BAB-91DA-3069-973420D78F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7C7E08-4265-1B71-D68B-D0AADED18F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1FD722-C361-484B-C6AC-454E0ED51E69}"/>
              </a:ext>
            </a:extLst>
          </p:cNvPr>
          <p:cNvSpPr>
            <a:spLocks noGrp="1"/>
          </p:cNvSpPr>
          <p:nvPr>
            <p:ph type="dt" sz="half" idx="10"/>
          </p:nvPr>
        </p:nvSpPr>
        <p:spPr/>
        <p:txBody>
          <a:bodyPr/>
          <a:lstStyle/>
          <a:p>
            <a:fld id="{DC1AAD5F-3054-4CD1-A769-75C0A00C900B}" type="datetimeFigureOut">
              <a:rPr lang="en-IN" smtClean="0"/>
              <a:t>16-02-2024</a:t>
            </a:fld>
            <a:endParaRPr lang="en-IN"/>
          </a:p>
        </p:txBody>
      </p:sp>
      <p:sp>
        <p:nvSpPr>
          <p:cNvPr id="5" name="Footer Placeholder 4">
            <a:extLst>
              <a:ext uri="{FF2B5EF4-FFF2-40B4-BE49-F238E27FC236}">
                <a16:creationId xmlns:a16="http://schemas.microsoft.com/office/drawing/2014/main" id="{85A0FAB6-5D95-A857-D57E-775C109516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5813EB-90CF-88B3-9C5E-614AFC1E06FC}"/>
              </a:ext>
            </a:extLst>
          </p:cNvPr>
          <p:cNvSpPr>
            <a:spLocks noGrp="1"/>
          </p:cNvSpPr>
          <p:nvPr>
            <p:ph type="sldNum" sz="quarter" idx="12"/>
          </p:nvPr>
        </p:nvSpPr>
        <p:spPr/>
        <p:txBody>
          <a:bodyPr/>
          <a:lstStyle/>
          <a:p>
            <a:fld id="{9E5C580E-AC77-412B-9279-3AF6BE068BFA}" type="slidenum">
              <a:rPr lang="en-IN" smtClean="0"/>
              <a:t>‹#›</a:t>
            </a:fld>
            <a:endParaRPr lang="en-IN"/>
          </a:p>
        </p:txBody>
      </p:sp>
    </p:spTree>
    <p:extLst>
      <p:ext uri="{BB962C8B-B14F-4D97-AF65-F5344CB8AC3E}">
        <p14:creationId xmlns:p14="http://schemas.microsoft.com/office/powerpoint/2010/main" val="262717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61FD0-71BA-93C3-99B3-1B939A7E1D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6F7457-DDF6-8C80-5AF0-EC34015C48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367038-344E-91F7-9CEF-945FAC0FF2FE}"/>
              </a:ext>
            </a:extLst>
          </p:cNvPr>
          <p:cNvSpPr>
            <a:spLocks noGrp="1"/>
          </p:cNvSpPr>
          <p:nvPr>
            <p:ph type="dt" sz="half" idx="10"/>
          </p:nvPr>
        </p:nvSpPr>
        <p:spPr/>
        <p:txBody>
          <a:bodyPr/>
          <a:lstStyle/>
          <a:p>
            <a:fld id="{DC1AAD5F-3054-4CD1-A769-75C0A00C900B}" type="datetimeFigureOut">
              <a:rPr lang="en-IN" smtClean="0"/>
              <a:t>16-02-2024</a:t>
            </a:fld>
            <a:endParaRPr lang="en-IN"/>
          </a:p>
        </p:txBody>
      </p:sp>
      <p:sp>
        <p:nvSpPr>
          <p:cNvPr id="5" name="Footer Placeholder 4">
            <a:extLst>
              <a:ext uri="{FF2B5EF4-FFF2-40B4-BE49-F238E27FC236}">
                <a16:creationId xmlns:a16="http://schemas.microsoft.com/office/drawing/2014/main" id="{D22A37A2-2CE4-2EF6-8EAD-EA8651FE78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82E1D5-49D2-A576-F7E3-2B2497C8B67E}"/>
              </a:ext>
            </a:extLst>
          </p:cNvPr>
          <p:cNvSpPr>
            <a:spLocks noGrp="1"/>
          </p:cNvSpPr>
          <p:nvPr>
            <p:ph type="sldNum" sz="quarter" idx="12"/>
          </p:nvPr>
        </p:nvSpPr>
        <p:spPr/>
        <p:txBody>
          <a:bodyPr/>
          <a:lstStyle/>
          <a:p>
            <a:fld id="{9E5C580E-AC77-412B-9279-3AF6BE068BFA}" type="slidenum">
              <a:rPr lang="en-IN" smtClean="0"/>
              <a:t>‹#›</a:t>
            </a:fld>
            <a:endParaRPr lang="en-IN"/>
          </a:p>
        </p:txBody>
      </p:sp>
    </p:spTree>
    <p:extLst>
      <p:ext uri="{BB962C8B-B14F-4D97-AF65-F5344CB8AC3E}">
        <p14:creationId xmlns:p14="http://schemas.microsoft.com/office/powerpoint/2010/main" val="3125127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B583A-FF83-6BD4-EC2E-0D1C42F28A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DFF147-1BA5-BC76-DB11-BD22DA91E0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82B8E-0D70-CC2E-8ED3-81EA35DB4F23}"/>
              </a:ext>
            </a:extLst>
          </p:cNvPr>
          <p:cNvSpPr>
            <a:spLocks noGrp="1"/>
          </p:cNvSpPr>
          <p:nvPr>
            <p:ph type="dt" sz="half" idx="10"/>
          </p:nvPr>
        </p:nvSpPr>
        <p:spPr/>
        <p:txBody>
          <a:bodyPr/>
          <a:lstStyle/>
          <a:p>
            <a:fld id="{DC1AAD5F-3054-4CD1-A769-75C0A00C900B}" type="datetimeFigureOut">
              <a:rPr lang="en-IN" smtClean="0"/>
              <a:t>16-02-2024</a:t>
            </a:fld>
            <a:endParaRPr lang="en-IN"/>
          </a:p>
        </p:txBody>
      </p:sp>
      <p:sp>
        <p:nvSpPr>
          <p:cNvPr id="5" name="Footer Placeholder 4">
            <a:extLst>
              <a:ext uri="{FF2B5EF4-FFF2-40B4-BE49-F238E27FC236}">
                <a16:creationId xmlns:a16="http://schemas.microsoft.com/office/drawing/2014/main" id="{56B36196-D545-AEB9-BCFA-ADDB3B6260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23DBC5-55E1-20DF-9733-71E30C29A72A}"/>
              </a:ext>
            </a:extLst>
          </p:cNvPr>
          <p:cNvSpPr>
            <a:spLocks noGrp="1"/>
          </p:cNvSpPr>
          <p:nvPr>
            <p:ph type="sldNum" sz="quarter" idx="12"/>
          </p:nvPr>
        </p:nvSpPr>
        <p:spPr/>
        <p:txBody>
          <a:bodyPr/>
          <a:lstStyle/>
          <a:p>
            <a:fld id="{9E5C580E-AC77-412B-9279-3AF6BE068BFA}" type="slidenum">
              <a:rPr lang="en-IN" smtClean="0"/>
              <a:t>‹#›</a:t>
            </a:fld>
            <a:endParaRPr lang="en-IN"/>
          </a:p>
        </p:txBody>
      </p:sp>
    </p:spTree>
    <p:extLst>
      <p:ext uri="{BB962C8B-B14F-4D97-AF65-F5344CB8AC3E}">
        <p14:creationId xmlns:p14="http://schemas.microsoft.com/office/powerpoint/2010/main" val="412149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9984-11A2-AEA0-7A4E-ED01BE2E9E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6AE9FD-B0A1-1B26-B90C-69CB0D6A1F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C9F190-31B9-3B44-AEF7-CFC800A3FC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DAC633-3561-AAF7-2B0C-1CC2A4FD9D3D}"/>
              </a:ext>
            </a:extLst>
          </p:cNvPr>
          <p:cNvSpPr>
            <a:spLocks noGrp="1"/>
          </p:cNvSpPr>
          <p:nvPr>
            <p:ph type="dt" sz="half" idx="10"/>
          </p:nvPr>
        </p:nvSpPr>
        <p:spPr/>
        <p:txBody>
          <a:bodyPr/>
          <a:lstStyle/>
          <a:p>
            <a:fld id="{DC1AAD5F-3054-4CD1-A769-75C0A00C900B}" type="datetimeFigureOut">
              <a:rPr lang="en-IN" smtClean="0"/>
              <a:t>16-02-2024</a:t>
            </a:fld>
            <a:endParaRPr lang="en-IN"/>
          </a:p>
        </p:txBody>
      </p:sp>
      <p:sp>
        <p:nvSpPr>
          <p:cNvPr id="6" name="Footer Placeholder 5">
            <a:extLst>
              <a:ext uri="{FF2B5EF4-FFF2-40B4-BE49-F238E27FC236}">
                <a16:creationId xmlns:a16="http://schemas.microsoft.com/office/drawing/2014/main" id="{E8A31FB5-3EB7-4F67-540D-83FE2DEB3F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D44979-12B9-05E3-29E7-FB5C2A0B9406}"/>
              </a:ext>
            </a:extLst>
          </p:cNvPr>
          <p:cNvSpPr>
            <a:spLocks noGrp="1"/>
          </p:cNvSpPr>
          <p:nvPr>
            <p:ph type="sldNum" sz="quarter" idx="12"/>
          </p:nvPr>
        </p:nvSpPr>
        <p:spPr/>
        <p:txBody>
          <a:bodyPr/>
          <a:lstStyle/>
          <a:p>
            <a:fld id="{9E5C580E-AC77-412B-9279-3AF6BE068BFA}" type="slidenum">
              <a:rPr lang="en-IN" smtClean="0"/>
              <a:t>‹#›</a:t>
            </a:fld>
            <a:endParaRPr lang="en-IN"/>
          </a:p>
        </p:txBody>
      </p:sp>
    </p:spTree>
    <p:extLst>
      <p:ext uri="{BB962C8B-B14F-4D97-AF65-F5344CB8AC3E}">
        <p14:creationId xmlns:p14="http://schemas.microsoft.com/office/powerpoint/2010/main" val="2220423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04F16-F6AA-5726-88AD-8BB39CCD57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745142-33EE-6E58-7319-5D1911D4F6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4009E0-54F6-3690-AEC1-B0432FD222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99F6AA-A236-87C0-8824-D7713CB89F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F89FC7-4741-957A-3D38-9F2E2945A8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53A3456-ADCB-4BBC-2952-4A483C01F949}"/>
              </a:ext>
            </a:extLst>
          </p:cNvPr>
          <p:cNvSpPr>
            <a:spLocks noGrp="1"/>
          </p:cNvSpPr>
          <p:nvPr>
            <p:ph type="dt" sz="half" idx="10"/>
          </p:nvPr>
        </p:nvSpPr>
        <p:spPr/>
        <p:txBody>
          <a:bodyPr/>
          <a:lstStyle/>
          <a:p>
            <a:fld id="{DC1AAD5F-3054-4CD1-A769-75C0A00C900B}" type="datetimeFigureOut">
              <a:rPr lang="en-IN" smtClean="0"/>
              <a:t>16-02-2024</a:t>
            </a:fld>
            <a:endParaRPr lang="en-IN"/>
          </a:p>
        </p:txBody>
      </p:sp>
      <p:sp>
        <p:nvSpPr>
          <p:cNvPr id="8" name="Footer Placeholder 7">
            <a:extLst>
              <a:ext uri="{FF2B5EF4-FFF2-40B4-BE49-F238E27FC236}">
                <a16:creationId xmlns:a16="http://schemas.microsoft.com/office/drawing/2014/main" id="{2E5CAE05-C1FF-E42D-228C-05446FA37F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2959D13-BAA3-21E7-F349-BC9D871DE9E1}"/>
              </a:ext>
            </a:extLst>
          </p:cNvPr>
          <p:cNvSpPr>
            <a:spLocks noGrp="1"/>
          </p:cNvSpPr>
          <p:nvPr>
            <p:ph type="sldNum" sz="quarter" idx="12"/>
          </p:nvPr>
        </p:nvSpPr>
        <p:spPr/>
        <p:txBody>
          <a:bodyPr/>
          <a:lstStyle/>
          <a:p>
            <a:fld id="{9E5C580E-AC77-412B-9279-3AF6BE068BFA}" type="slidenum">
              <a:rPr lang="en-IN" smtClean="0"/>
              <a:t>‹#›</a:t>
            </a:fld>
            <a:endParaRPr lang="en-IN"/>
          </a:p>
        </p:txBody>
      </p:sp>
    </p:spTree>
    <p:extLst>
      <p:ext uri="{BB962C8B-B14F-4D97-AF65-F5344CB8AC3E}">
        <p14:creationId xmlns:p14="http://schemas.microsoft.com/office/powerpoint/2010/main" val="2686534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9CC2-5F9E-AB21-78BB-21B20AB916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0914B66-B0B5-38DE-FDAC-3E10592EB898}"/>
              </a:ext>
            </a:extLst>
          </p:cNvPr>
          <p:cNvSpPr>
            <a:spLocks noGrp="1"/>
          </p:cNvSpPr>
          <p:nvPr>
            <p:ph type="dt" sz="half" idx="10"/>
          </p:nvPr>
        </p:nvSpPr>
        <p:spPr/>
        <p:txBody>
          <a:bodyPr/>
          <a:lstStyle/>
          <a:p>
            <a:fld id="{DC1AAD5F-3054-4CD1-A769-75C0A00C900B}" type="datetimeFigureOut">
              <a:rPr lang="en-IN" smtClean="0"/>
              <a:t>16-02-2024</a:t>
            </a:fld>
            <a:endParaRPr lang="en-IN"/>
          </a:p>
        </p:txBody>
      </p:sp>
      <p:sp>
        <p:nvSpPr>
          <p:cNvPr id="4" name="Footer Placeholder 3">
            <a:extLst>
              <a:ext uri="{FF2B5EF4-FFF2-40B4-BE49-F238E27FC236}">
                <a16:creationId xmlns:a16="http://schemas.microsoft.com/office/drawing/2014/main" id="{94A1CDDE-72E2-7EE0-7BB1-A262167090F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355F000-2EE9-FCD0-FAFF-835FD6B59D9C}"/>
              </a:ext>
            </a:extLst>
          </p:cNvPr>
          <p:cNvSpPr>
            <a:spLocks noGrp="1"/>
          </p:cNvSpPr>
          <p:nvPr>
            <p:ph type="sldNum" sz="quarter" idx="12"/>
          </p:nvPr>
        </p:nvSpPr>
        <p:spPr/>
        <p:txBody>
          <a:bodyPr/>
          <a:lstStyle/>
          <a:p>
            <a:fld id="{9E5C580E-AC77-412B-9279-3AF6BE068BFA}" type="slidenum">
              <a:rPr lang="en-IN" smtClean="0"/>
              <a:t>‹#›</a:t>
            </a:fld>
            <a:endParaRPr lang="en-IN"/>
          </a:p>
        </p:txBody>
      </p:sp>
    </p:spTree>
    <p:extLst>
      <p:ext uri="{BB962C8B-B14F-4D97-AF65-F5344CB8AC3E}">
        <p14:creationId xmlns:p14="http://schemas.microsoft.com/office/powerpoint/2010/main" val="2161556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CBB12D-1998-6E52-CA00-BA35666C1EC9}"/>
              </a:ext>
            </a:extLst>
          </p:cNvPr>
          <p:cNvSpPr>
            <a:spLocks noGrp="1"/>
          </p:cNvSpPr>
          <p:nvPr>
            <p:ph type="dt" sz="half" idx="10"/>
          </p:nvPr>
        </p:nvSpPr>
        <p:spPr/>
        <p:txBody>
          <a:bodyPr/>
          <a:lstStyle/>
          <a:p>
            <a:fld id="{DC1AAD5F-3054-4CD1-A769-75C0A00C900B}" type="datetimeFigureOut">
              <a:rPr lang="en-IN" smtClean="0"/>
              <a:t>16-02-2024</a:t>
            </a:fld>
            <a:endParaRPr lang="en-IN"/>
          </a:p>
        </p:txBody>
      </p:sp>
      <p:sp>
        <p:nvSpPr>
          <p:cNvPr id="3" name="Footer Placeholder 2">
            <a:extLst>
              <a:ext uri="{FF2B5EF4-FFF2-40B4-BE49-F238E27FC236}">
                <a16:creationId xmlns:a16="http://schemas.microsoft.com/office/drawing/2014/main" id="{F755B77E-1534-0831-0F06-249643A1C8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91966A-2403-0C6C-A799-45117DC4A31F}"/>
              </a:ext>
            </a:extLst>
          </p:cNvPr>
          <p:cNvSpPr>
            <a:spLocks noGrp="1"/>
          </p:cNvSpPr>
          <p:nvPr>
            <p:ph type="sldNum" sz="quarter" idx="12"/>
          </p:nvPr>
        </p:nvSpPr>
        <p:spPr/>
        <p:txBody>
          <a:bodyPr/>
          <a:lstStyle/>
          <a:p>
            <a:fld id="{9E5C580E-AC77-412B-9279-3AF6BE068BFA}" type="slidenum">
              <a:rPr lang="en-IN" smtClean="0"/>
              <a:t>‹#›</a:t>
            </a:fld>
            <a:endParaRPr lang="en-IN"/>
          </a:p>
        </p:txBody>
      </p:sp>
    </p:spTree>
    <p:extLst>
      <p:ext uri="{BB962C8B-B14F-4D97-AF65-F5344CB8AC3E}">
        <p14:creationId xmlns:p14="http://schemas.microsoft.com/office/powerpoint/2010/main" val="2364791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986A-1DD6-9AC3-A8BA-B124D01547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B01A641-E424-50D3-C62A-16A975657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9F1B4A-BB80-25BA-928F-BED5E291E1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390E21-F5B2-D800-2E83-EC06BE91A4E6}"/>
              </a:ext>
            </a:extLst>
          </p:cNvPr>
          <p:cNvSpPr>
            <a:spLocks noGrp="1"/>
          </p:cNvSpPr>
          <p:nvPr>
            <p:ph type="dt" sz="half" idx="10"/>
          </p:nvPr>
        </p:nvSpPr>
        <p:spPr/>
        <p:txBody>
          <a:bodyPr/>
          <a:lstStyle/>
          <a:p>
            <a:fld id="{DC1AAD5F-3054-4CD1-A769-75C0A00C900B}" type="datetimeFigureOut">
              <a:rPr lang="en-IN" smtClean="0"/>
              <a:t>16-02-2024</a:t>
            </a:fld>
            <a:endParaRPr lang="en-IN"/>
          </a:p>
        </p:txBody>
      </p:sp>
      <p:sp>
        <p:nvSpPr>
          <p:cNvPr id="6" name="Footer Placeholder 5">
            <a:extLst>
              <a:ext uri="{FF2B5EF4-FFF2-40B4-BE49-F238E27FC236}">
                <a16:creationId xmlns:a16="http://schemas.microsoft.com/office/drawing/2014/main" id="{DFAF3AB3-73A7-94D5-2E8A-57D77A3B1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BD4772-4570-2687-4003-0059AF5A6724}"/>
              </a:ext>
            </a:extLst>
          </p:cNvPr>
          <p:cNvSpPr>
            <a:spLocks noGrp="1"/>
          </p:cNvSpPr>
          <p:nvPr>
            <p:ph type="sldNum" sz="quarter" idx="12"/>
          </p:nvPr>
        </p:nvSpPr>
        <p:spPr/>
        <p:txBody>
          <a:bodyPr/>
          <a:lstStyle/>
          <a:p>
            <a:fld id="{9E5C580E-AC77-412B-9279-3AF6BE068BFA}" type="slidenum">
              <a:rPr lang="en-IN" smtClean="0"/>
              <a:t>‹#›</a:t>
            </a:fld>
            <a:endParaRPr lang="en-IN"/>
          </a:p>
        </p:txBody>
      </p:sp>
    </p:spTree>
    <p:extLst>
      <p:ext uri="{BB962C8B-B14F-4D97-AF65-F5344CB8AC3E}">
        <p14:creationId xmlns:p14="http://schemas.microsoft.com/office/powerpoint/2010/main" val="2905504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00C7-F1CD-CE95-70E7-9D1A107E6E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FCB3105-20EE-57B5-F827-AAB2C661BF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28DD13-EE41-FF96-CE9F-28FBE3D96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26652-E698-10EC-96FC-E9B731C0DD19}"/>
              </a:ext>
            </a:extLst>
          </p:cNvPr>
          <p:cNvSpPr>
            <a:spLocks noGrp="1"/>
          </p:cNvSpPr>
          <p:nvPr>
            <p:ph type="dt" sz="half" idx="10"/>
          </p:nvPr>
        </p:nvSpPr>
        <p:spPr/>
        <p:txBody>
          <a:bodyPr/>
          <a:lstStyle/>
          <a:p>
            <a:fld id="{DC1AAD5F-3054-4CD1-A769-75C0A00C900B}" type="datetimeFigureOut">
              <a:rPr lang="en-IN" smtClean="0"/>
              <a:t>16-02-2024</a:t>
            </a:fld>
            <a:endParaRPr lang="en-IN"/>
          </a:p>
        </p:txBody>
      </p:sp>
      <p:sp>
        <p:nvSpPr>
          <p:cNvPr id="6" name="Footer Placeholder 5">
            <a:extLst>
              <a:ext uri="{FF2B5EF4-FFF2-40B4-BE49-F238E27FC236}">
                <a16:creationId xmlns:a16="http://schemas.microsoft.com/office/drawing/2014/main" id="{29FE077B-D022-D751-F128-6A45DC65F1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31DD12-8E56-917C-24E1-D89C90B15862}"/>
              </a:ext>
            </a:extLst>
          </p:cNvPr>
          <p:cNvSpPr>
            <a:spLocks noGrp="1"/>
          </p:cNvSpPr>
          <p:nvPr>
            <p:ph type="sldNum" sz="quarter" idx="12"/>
          </p:nvPr>
        </p:nvSpPr>
        <p:spPr/>
        <p:txBody>
          <a:bodyPr/>
          <a:lstStyle/>
          <a:p>
            <a:fld id="{9E5C580E-AC77-412B-9279-3AF6BE068BFA}" type="slidenum">
              <a:rPr lang="en-IN" smtClean="0"/>
              <a:t>‹#›</a:t>
            </a:fld>
            <a:endParaRPr lang="en-IN"/>
          </a:p>
        </p:txBody>
      </p:sp>
    </p:spTree>
    <p:extLst>
      <p:ext uri="{BB962C8B-B14F-4D97-AF65-F5344CB8AC3E}">
        <p14:creationId xmlns:p14="http://schemas.microsoft.com/office/powerpoint/2010/main" val="758667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C3081-5B6B-B1DB-CA49-B6C4595A0C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19935B-1966-4C0A-AD62-1372C108AC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3D2D97-5126-30D4-CC53-C4F92C43FC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1AAD5F-3054-4CD1-A769-75C0A00C900B}" type="datetimeFigureOut">
              <a:rPr lang="en-IN" smtClean="0"/>
              <a:t>16-02-2024</a:t>
            </a:fld>
            <a:endParaRPr lang="en-IN"/>
          </a:p>
        </p:txBody>
      </p:sp>
      <p:sp>
        <p:nvSpPr>
          <p:cNvPr id="5" name="Footer Placeholder 4">
            <a:extLst>
              <a:ext uri="{FF2B5EF4-FFF2-40B4-BE49-F238E27FC236}">
                <a16:creationId xmlns:a16="http://schemas.microsoft.com/office/drawing/2014/main" id="{F02637D0-FECB-D6E5-86FA-338C3B936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8262422-807A-9F9F-5C38-5D0A7C701F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C580E-AC77-412B-9279-3AF6BE068BFA}" type="slidenum">
              <a:rPr lang="en-IN" smtClean="0"/>
              <a:t>‹#›</a:t>
            </a:fld>
            <a:endParaRPr lang="en-IN"/>
          </a:p>
        </p:txBody>
      </p:sp>
    </p:spTree>
    <p:extLst>
      <p:ext uri="{BB962C8B-B14F-4D97-AF65-F5344CB8AC3E}">
        <p14:creationId xmlns:p14="http://schemas.microsoft.com/office/powerpoint/2010/main" val="990058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6.png"/><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emf"/><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3.emf"/><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94.png"/><Relationship Id="rId9" Type="http://schemas.openxmlformats.org/officeDocument/2006/relationships/image" Target="../media/image11.emf"/></Relationships>
</file>

<file path=ppt/slides/_rels/slide1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3.emf"/></Relationships>
</file>

<file path=ppt/slides/_rels/slide14.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70.png"/><Relationship Id="rId5" Type="http://schemas.openxmlformats.org/officeDocument/2006/relationships/image" Target="../media/image3.png"/><Relationship Id="rId10" Type="http://schemas.openxmlformats.org/officeDocument/2006/relationships/image" Target="../media/image69.png"/><Relationship Id="rId4" Type="http://schemas.openxmlformats.org/officeDocument/2006/relationships/image" Target="../media/image2.png"/><Relationship Id="rId9" Type="http://schemas.openxmlformats.org/officeDocument/2006/relationships/image" Target="../media/image68.png"/></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36.png"/><Relationship Id="rId12" Type="http://schemas.openxmlformats.org/officeDocument/2006/relationships/image" Target="../media/image41.emf"/><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5.emf"/><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emf"/><Relationship Id="rId4" Type="http://schemas.openxmlformats.org/officeDocument/2006/relationships/image" Target="../media/image33.jpe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70.png"/><Relationship Id="rId5" Type="http://schemas.openxmlformats.org/officeDocument/2006/relationships/image" Target="../media/image3.png"/><Relationship Id="rId10" Type="http://schemas.openxmlformats.org/officeDocument/2006/relationships/image" Target="../media/image69.png"/><Relationship Id="rId4" Type="http://schemas.openxmlformats.org/officeDocument/2006/relationships/image" Target="../media/image2.png"/><Relationship Id="rId9" Type="http://schemas.openxmlformats.org/officeDocument/2006/relationships/image" Target="../media/image68.png"/><Relationship Id="rId14" Type="http://schemas.openxmlformats.org/officeDocument/2006/relationships/image" Target="../media/image73.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7.png"/><Relationship Id="rId12"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8.png"/><Relationship Id="rId5" Type="http://schemas.openxmlformats.org/officeDocument/2006/relationships/image" Target="../media/image74.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5.png"/><Relationship Id="rId1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90.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4D7BC-88AB-3FDB-33CD-00CA9A3B180A}"/>
            </a:ext>
          </a:extLst>
        </p:cNvPr>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38745EDC-4031-FD0D-77C0-BB1FC8DA1072}"/>
              </a:ext>
            </a:extLst>
          </p:cNvPr>
          <p:cNvPicPr>
            <a:picLocks noChangeAspect="1"/>
          </p:cNvPicPr>
          <p:nvPr/>
        </p:nvPicPr>
        <p:blipFill rotWithShape="1">
          <a:blip r:embed="rId2">
            <a:alphaModFix amt="70000"/>
            <a:duotone>
              <a:schemeClr val="accent5">
                <a:shade val="45000"/>
                <a:satMod val="135000"/>
              </a:schemeClr>
              <a:prstClr val="white"/>
            </a:duotone>
          </a:blip>
          <a:srcRect r="-1" b="3428"/>
          <a:stretch/>
        </p:blipFill>
        <p:spPr>
          <a:xfrm>
            <a:off x="-93586" y="1386"/>
            <a:ext cx="12188932" cy="6856614"/>
          </a:xfrm>
          <a:prstGeom prst="rect">
            <a:avLst/>
          </a:prstGeom>
          <a:solidFill>
            <a:schemeClr val="accent3">
              <a:lumMod val="40000"/>
              <a:lumOff val="60000"/>
            </a:scheme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extBox 1">
            <a:extLst>
              <a:ext uri="{FF2B5EF4-FFF2-40B4-BE49-F238E27FC236}">
                <a16:creationId xmlns:a16="http://schemas.microsoft.com/office/drawing/2014/main" id="{2D463AAA-A901-7295-2B49-33DAFCDE5396}"/>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Limit Cycle</a:t>
            </a:r>
            <a:endParaRPr lang="he-IL" sz="2000" dirty="0">
              <a:solidFill>
                <a:srgbClr val="FF0000"/>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B225BB-89C2-2E6C-A414-EA2FAD31AB7D}"/>
                  </a:ext>
                </a:extLst>
              </p:cNvPr>
              <p:cNvSpPr txBox="1"/>
              <p:nvPr/>
            </p:nvSpPr>
            <p:spPr>
              <a:xfrm>
                <a:off x="477795" y="2613661"/>
                <a:ext cx="10569145" cy="369332"/>
              </a:xfrm>
              <a:prstGeom prst="rect">
                <a:avLst/>
              </a:prstGeom>
              <a:solidFill>
                <a:schemeClr val="bg1"/>
              </a:solidFill>
            </p:spPr>
            <p:txBody>
              <a:bodyPr wrap="square">
                <a:spAutoFit/>
              </a:bodyPr>
              <a:lstStyle/>
              <a:p>
                <a:r>
                  <a:rPr lang="en-US" dirty="0">
                    <a:latin typeface="Cambria" panose="02040503050406030204" pitchFamily="18" charset="0"/>
                    <a:ea typeface="Cambria" panose="02040503050406030204" pitchFamily="18" charset="0"/>
                  </a:rPr>
                  <a:t>H</a:t>
                </a:r>
                <a:r>
                  <a:rPr lang="en-US" sz="1800" b="0" i="0" u="none" strike="noStrike" baseline="0" dirty="0">
                    <a:latin typeface="Cambria" panose="02040503050406030204" pitchFamily="18" charset="0"/>
                    <a:ea typeface="Cambria" panose="02040503050406030204" pitchFamily="18" charset="0"/>
                  </a:rPr>
                  <a:t>ence all trajectories in the phase plane (except </a:t>
                </a: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𝑟</m:t>
                        </m:r>
                      </m:e>
                      <m:sup>
                        <m:r>
                          <a:rPr lang="en-US" sz="1800" b="0" i="1" u="none" strike="noStrike" baseline="0" dirty="0" smtClean="0">
                            <a:latin typeface="Cambria Math" panose="02040503050406030204" pitchFamily="18" charset="0"/>
                          </a:rPr>
                          <m:t>∗</m:t>
                        </m:r>
                      </m:sup>
                    </m:sSup>
                    <m:r>
                      <a:rPr lang="en-US" sz="1400" b="0" i="1" u="none" strike="noStrike" baseline="0" dirty="0" smtClean="0">
                        <a:latin typeface="Cambria Math" panose="02040503050406030204" pitchFamily="18" charset="0"/>
                      </a:rPr>
                      <m:t> </m:t>
                    </m:r>
                    <m:r>
                      <a:rPr lang="en-US" sz="1800" b="0" i="1" u="none" strike="noStrike" baseline="0" dirty="0">
                        <a:latin typeface="Cambria Math" panose="02040503050406030204" pitchFamily="18" charset="0"/>
                      </a:rPr>
                      <m:t>= </m:t>
                    </m:r>
                    <m:r>
                      <a:rPr lang="en-US" sz="1800" b="0" i="1" u="none" strike="noStrike" baseline="0" dirty="0">
                        <a:latin typeface="Cambria Math" panose="02040503050406030204" pitchFamily="18" charset="0"/>
                      </a:rPr>
                      <m:t>0</m:t>
                    </m:r>
                  </m:oMath>
                </a14:m>
                <a:r>
                  <a:rPr lang="en-US" sz="1800" b="0" i="0" u="none" strike="noStrike" baseline="0" dirty="0">
                    <a:latin typeface="Cambria" panose="02040503050406030204" pitchFamily="18" charset="0"/>
                    <a:ea typeface="Cambria" panose="02040503050406030204" pitchFamily="18" charset="0"/>
                  </a:rPr>
                  <a:t>) approach the unit circle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 </m:t>
                    </m:r>
                  </m:oMath>
                </a14:m>
                <a:r>
                  <a:rPr lang="en-IN" sz="1800" b="0" i="0" u="none" strike="noStrike" baseline="0" dirty="0">
                    <a:latin typeface="Cambria" panose="02040503050406030204" pitchFamily="18" charset="0"/>
                    <a:ea typeface="Cambria" panose="02040503050406030204" pitchFamily="18" charset="0"/>
                  </a:rPr>
                  <a:t>monotonically.</a:t>
                </a:r>
                <a:endParaRPr lang="en-IN" dirty="0">
                  <a:latin typeface="Cambria" panose="02040503050406030204" pitchFamily="18" charset="0"/>
                  <a:ea typeface="Cambria" panose="02040503050406030204" pitchFamily="18" charset="0"/>
                </a:endParaRPr>
              </a:p>
            </p:txBody>
          </p:sp>
        </mc:Choice>
        <mc:Fallback xmlns="">
          <p:sp>
            <p:nvSpPr>
              <p:cNvPr id="6" name="TextBox 5">
                <a:extLst>
                  <a:ext uri="{FF2B5EF4-FFF2-40B4-BE49-F238E27FC236}">
                    <a16:creationId xmlns:a16="http://schemas.microsoft.com/office/drawing/2014/main" id="{C3B225BB-89C2-2E6C-A414-EA2FAD31AB7D}"/>
                  </a:ext>
                </a:extLst>
              </p:cNvPr>
              <p:cNvSpPr txBox="1">
                <a:spLocks noRot="1" noChangeAspect="1" noMove="1" noResize="1" noEditPoints="1" noAdjustHandles="1" noChangeArrowheads="1" noChangeShapeType="1" noTextEdit="1"/>
              </p:cNvSpPr>
              <p:nvPr/>
            </p:nvSpPr>
            <p:spPr>
              <a:xfrm>
                <a:off x="477795" y="2613661"/>
                <a:ext cx="10569145" cy="369332"/>
              </a:xfrm>
              <a:prstGeom prst="rect">
                <a:avLst/>
              </a:prstGeom>
              <a:blipFill>
                <a:blip r:embed="rId3"/>
                <a:stretch>
                  <a:fillRect l="-461" t="-11667" b="-25000"/>
                </a:stretch>
              </a:blipFill>
            </p:spPr>
            <p:txBody>
              <a:bodyPr/>
              <a:lstStyle/>
              <a:p>
                <a:r>
                  <a:rPr lang="en-IN">
                    <a:noFill/>
                  </a:rPr>
                  <a:t> </a:t>
                </a:r>
              </a:p>
            </p:txBody>
          </p:sp>
        </mc:Fallback>
      </mc:AlternateContent>
      <p:pic>
        <p:nvPicPr>
          <p:cNvPr id="8" name="Picture 6">
            <a:extLst>
              <a:ext uri="{FF2B5EF4-FFF2-40B4-BE49-F238E27FC236}">
                <a16:creationId xmlns:a16="http://schemas.microsoft.com/office/drawing/2014/main" id="{87B68270-0DD3-6E7C-22E0-7F7885A7BB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723" y="685681"/>
            <a:ext cx="203475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a:extLst>
              <a:ext uri="{FF2B5EF4-FFF2-40B4-BE49-F238E27FC236}">
                <a16:creationId xmlns:a16="http://schemas.microsoft.com/office/drawing/2014/main" id="{EAFB3740-B788-F83D-D680-00B3CEF8F5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147" y="657985"/>
            <a:ext cx="2718130" cy="1522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1E0887-57F4-BEDD-C519-416BD58DC4C4}"/>
                  </a:ext>
                </a:extLst>
              </p:cNvPr>
              <p:cNvSpPr txBox="1"/>
              <p:nvPr/>
            </p:nvSpPr>
            <p:spPr>
              <a:xfrm>
                <a:off x="1999362" y="1414343"/>
                <a:ext cx="3005951" cy="47878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𝑟</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1</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𝑟</m:t>
                              </m:r>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𝑟</m:t>
                      </m:r>
                      <m:r>
                        <a:rPr lang="en-US" sz="2400" b="0" i="1" smtClean="0">
                          <a:solidFill>
                            <a:srgbClr val="0000FF"/>
                          </a:solidFill>
                          <a:latin typeface="Cambria Math" panose="02040503050406030204" pitchFamily="18" charset="0"/>
                        </a:rPr>
                        <m:t>;</m:t>
                      </m:r>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𝜃</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m:t>
                      </m:r>
                    </m:oMath>
                  </m:oMathPara>
                </a14:m>
                <a:endParaRPr lang="en-IN" sz="2400" dirty="0">
                  <a:solidFill>
                    <a:srgbClr val="0000FF"/>
                  </a:solidFill>
                </a:endParaRPr>
              </a:p>
            </p:txBody>
          </p:sp>
        </mc:Choice>
        <mc:Fallback xmlns="">
          <p:sp>
            <p:nvSpPr>
              <p:cNvPr id="4" name="TextBox 3">
                <a:extLst>
                  <a:ext uri="{FF2B5EF4-FFF2-40B4-BE49-F238E27FC236}">
                    <a16:creationId xmlns:a16="http://schemas.microsoft.com/office/drawing/2014/main" id="{0B1E0887-57F4-BEDD-C519-416BD58DC4C4}"/>
                  </a:ext>
                </a:extLst>
              </p:cNvPr>
              <p:cNvSpPr txBox="1">
                <a:spLocks noRot="1" noChangeAspect="1" noMove="1" noResize="1" noEditPoints="1" noAdjustHandles="1" noChangeArrowheads="1" noChangeShapeType="1" noTextEdit="1"/>
              </p:cNvSpPr>
              <p:nvPr/>
            </p:nvSpPr>
            <p:spPr>
              <a:xfrm>
                <a:off x="1999362" y="1414343"/>
                <a:ext cx="3005951" cy="478785"/>
              </a:xfrm>
              <a:prstGeom prst="rect">
                <a:avLst/>
              </a:prstGeom>
              <a:blipFill>
                <a:blip r:embed="rId6"/>
                <a:stretch>
                  <a:fillRect t="-25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EE3F3A-F079-25DD-E6EF-E3D39F084E85}"/>
                  </a:ext>
                </a:extLst>
              </p:cNvPr>
              <p:cNvSpPr txBox="1"/>
              <p:nvPr/>
            </p:nvSpPr>
            <p:spPr>
              <a:xfrm>
                <a:off x="4111516" y="4376914"/>
                <a:ext cx="3778727" cy="830997"/>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𝑥</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𝑤𝑦</m:t>
                      </m:r>
                      <m:r>
                        <a:rPr lang="en-US" sz="2400" b="0" i="1" smtClean="0">
                          <a:solidFill>
                            <a:srgbClr val="0000FF"/>
                          </a:solidFill>
                          <a:latin typeface="Cambria Math" panose="02040503050406030204" pitchFamily="18" charset="0"/>
                        </a:rPr>
                        <m:t> −</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𝑦</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𝑤𝑥</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p:txBody>
          </p:sp>
        </mc:Choice>
        <mc:Fallback xmlns="">
          <p:sp>
            <p:nvSpPr>
              <p:cNvPr id="5" name="TextBox 4">
                <a:extLst>
                  <a:ext uri="{FF2B5EF4-FFF2-40B4-BE49-F238E27FC236}">
                    <a16:creationId xmlns:a16="http://schemas.microsoft.com/office/drawing/2014/main" id="{FFEE3F3A-F079-25DD-E6EF-E3D39F084E85}"/>
                  </a:ext>
                </a:extLst>
              </p:cNvPr>
              <p:cNvSpPr txBox="1">
                <a:spLocks noRot="1" noChangeAspect="1" noMove="1" noResize="1" noEditPoints="1" noAdjustHandles="1" noChangeArrowheads="1" noChangeShapeType="1" noTextEdit="1"/>
              </p:cNvSpPr>
              <p:nvPr/>
            </p:nvSpPr>
            <p:spPr>
              <a:xfrm>
                <a:off x="4111516" y="4376914"/>
                <a:ext cx="3778727" cy="830997"/>
              </a:xfrm>
              <a:prstGeom prst="rect">
                <a:avLst/>
              </a:prstGeom>
              <a:blipFill>
                <a:blip r:embed="rId7"/>
                <a:stretch>
                  <a:fillRect b="-95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892F95-19B0-8F7E-FBA0-0B9F13A66B07}"/>
                  </a:ext>
                </a:extLst>
              </p:cNvPr>
              <p:cNvSpPr txBox="1"/>
              <p:nvPr/>
            </p:nvSpPr>
            <p:spPr>
              <a:xfrm>
                <a:off x="1999362" y="785739"/>
                <a:ext cx="294612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𝑧</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1</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𝑖𝑤</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d>
                                <m:dPr>
                                  <m:begChr m:val="|"/>
                                  <m:endChr m:val="|"/>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𝑧</m:t>
                                  </m:r>
                                </m:e>
                              </m:d>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𝑧</m:t>
                      </m:r>
                    </m:oMath>
                  </m:oMathPara>
                </a14:m>
                <a:endParaRPr lang="en-IN" sz="2400" dirty="0">
                  <a:solidFill>
                    <a:srgbClr val="0000FF"/>
                  </a:solidFill>
                </a:endParaRPr>
              </a:p>
            </p:txBody>
          </p:sp>
        </mc:Choice>
        <mc:Fallback xmlns="">
          <p:sp>
            <p:nvSpPr>
              <p:cNvPr id="11" name="TextBox 10">
                <a:extLst>
                  <a:ext uri="{FF2B5EF4-FFF2-40B4-BE49-F238E27FC236}">
                    <a16:creationId xmlns:a16="http://schemas.microsoft.com/office/drawing/2014/main" id="{32892F95-19B0-8F7E-FBA0-0B9F13A66B07}"/>
                  </a:ext>
                </a:extLst>
              </p:cNvPr>
              <p:cNvSpPr txBox="1">
                <a:spLocks noRot="1" noChangeAspect="1" noMove="1" noResize="1" noEditPoints="1" noAdjustHandles="1" noChangeArrowheads="1" noChangeShapeType="1" noTextEdit="1"/>
              </p:cNvSpPr>
              <p:nvPr/>
            </p:nvSpPr>
            <p:spPr>
              <a:xfrm>
                <a:off x="1999362" y="785739"/>
                <a:ext cx="2946128" cy="461665"/>
              </a:xfrm>
              <a:prstGeom prst="rect">
                <a:avLst/>
              </a:prstGeom>
              <a:blipFill>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49113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500"/>
                            </p:stCondLst>
                            <p:childTnLst>
                              <p:par>
                                <p:cTn id="9" presetID="21" presetClass="entr" presetSubtype="1"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7D787-B449-2A3D-9DC5-C7676C9017A4}"/>
            </a:ext>
          </a:extLst>
        </p:cNvPr>
        <p:cNvGrpSpPr/>
        <p:nvPr/>
      </p:nvGrpSpPr>
      <p:grpSpPr>
        <a:xfrm>
          <a:off x="0" y="0"/>
          <a:ext cx="0" cy="0"/>
          <a:chOff x="0" y="0"/>
          <a:chExt cx="0" cy="0"/>
        </a:xfrm>
      </p:grpSpPr>
      <p:pic>
        <p:nvPicPr>
          <p:cNvPr id="6" name="Picture 5" descr="Network Technology Background">
            <a:extLst>
              <a:ext uri="{FF2B5EF4-FFF2-40B4-BE49-F238E27FC236}">
                <a16:creationId xmlns:a16="http://schemas.microsoft.com/office/drawing/2014/main" id="{2F0EA9F1-19BA-8F22-B8FB-0B7E821092AD}"/>
              </a:ext>
            </a:extLst>
          </p:cNvPr>
          <p:cNvPicPr>
            <a:picLocks noChangeAspect="1"/>
          </p:cNvPicPr>
          <p:nvPr/>
        </p:nvPicPr>
        <p:blipFill rotWithShape="1">
          <a:blip r:embed="rId2">
            <a:alphaModFix amt="70000"/>
            <a:lum bright="70000" contrast="-70000"/>
          </a:blip>
          <a:srcRect r="-1" b="3428"/>
          <a:stretch/>
        </p:blipFill>
        <p:spPr>
          <a:xfrm>
            <a:off x="-93586" y="1386"/>
            <a:ext cx="12188932" cy="6856614"/>
          </a:xfrm>
          <a:prstGeom prst="rect">
            <a:avLst/>
          </a:prstGeom>
          <a:ln w="228600" cap="sq" cmpd="thickThin">
            <a:solidFill>
              <a:srgbClr val="000000"/>
            </a:solidFill>
            <a:prstDash val="solid"/>
            <a:miter lim="800000"/>
          </a:ln>
          <a:effectLst>
            <a:innerShdw blurRad="76200">
              <a:srgbClr val="000000"/>
            </a:innerShdw>
          </a:effectLst>
        </p:spPr>
      </p:pic>
      <p:sp>
        <p:nvSpPr>
          <p:cNvPr id="2" name="TextBox 1">
            <a:extLst>
              <a:ext uri="{FF2B5EF4-FFF2-40B4-BE49-F238E27FC236}">
                <a16:creationId xmlns:a16="http://schemas.microsoft.com/office/drawing/2014/main" id="{7E9E8A5D-CAD2-EE13-C835-F9C66B954F13}"/>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Network of  Limit Cycle: active and inactive oscillators</a:t>
            </a:r>
            <a:endParaRPr lang="he-IL" sz="2000" dirty="0">
              <a:solidFill>
                <a:srgbClr val="FF0000"/>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7E7B5F2-0482-1A03-D4B4-8E7C434D7F7A}"/>
                  </a:ext>
                </a:extLst>
              </p:cNvPr>
              <p:cNvSpPr txBox="1"/>
              <p:nvPr/>
            </p:nvSpPr>
            <p:spPr>
              <a:xfrm>
                <a:off x="1999362" y="1414343"/>
                <a:ext cx="3012620" cy="47878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𝑟</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𝑟</m:t>
                              </m:r>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𝑟</m:t>
                      </m:r>
                      <m:r>
                        <a:rPr lang="en-US" sz="2400" b="0" i="1" smtClean="0">
                          <a:solidFill>
                            <a:srgbClr val="0000FF"/>
                          </a:solidFill>
                          <a:latin typeface="Cambria Math" panose="02040503050406030204" pitchFamily="18" charset="0"/>
                        </a:rPr>
                        <m:t>;</m:t>
                      </m:r>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𝜃</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m:t>
                      </m:r>
                    </m:oMath>
                  </m:oMathPara>
                </a14:m>
                <a:endParaRPr lang="en-IN" sz="2400" dirty="0">
                  <a:solidFill>
                    <a:srgbClr val="0000FF"/>
                  </a:solidFill>
                </a:endParaRPr>
              </a:p>
            </p:txBody>
          </p:sp>
        </mc:Choice>
        <mc:Fallback xmlns="">
          <p:sp>
            <p:nvSpPr>
              <p:cNvPr id="4" name="TextBox 3">
                <a:extLst>
                  <a:ext uri="{FF2B5EF4-FFF2-40B4-BE49-F238E27FC236}">
                    <a16:creationId xmlns:a16="http://schemas.microsoft.com/office/drawing/2014/main" id="{B7E7B5F2-0482-1A03-D4B4-8E7C434D7F7A}"/>
                  </a:ext>
                </a:extLst>
              </p:cNvPr>
              <p:cNvSpPr txBox="1">
                <a:spLocks noRot="1" noChangeAspect="1" noMove="1" noResize="1" noEditPoints="1" noAdjustHandles="1" noChangeArrowheads="1" noChangeShapeType="1" noTextEdit="1"/>
              </p:cNvSpPr>
              <p:nvPr/>
            </p:nvSpPr>
            <p:spPr>
              <a:xfrm>
                <a:off x="1999362" y="1414343"/>
                <a:ext cx="3012620" cy="478785"/>
              </a:xfrm>
              <a:prstGeom prst="rect">
                <a:avLst/>
              </a:prstGeom>
              <a:blipFill>
                <a:blip r:embed="rId3"/>
                <a:stretch>
                  <a:fillRect t="-2532" b="-75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9D1B641-1152-4D4F-0614-6C81B2A4993B}"/>
                  </a:ext>
                </a:extLst>
              </p:cNvPr>
              <p:cNvSpPr txBox="1"/>
              <p:nvPr/>
            </p:nvSpPr>
            <p:spPr>
              <a:xfrm>
                <a:off x="5783509" y="882409"/>
                <a:ext cx="3818930" cy="830997"/>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𝑥</m:t>
                          </m:r>
                        </m:e>
                      </m:acc>
                      <m:r>
                        <a:rPr lang="en-US" sz="2400" b="0" i="1" smtClean="0">
                          <a:solidFill>
                            <a:srgbClr val="0000FF"/>
                          </a:solidFill>
                          <a:latin typeface="Cambria Math" panose="02040503050406030204" pitchFamily="18" charset="0"/>
                        </a:rPr>
                        <m:t>=</m:t>
                      </m:r>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𝑤𝑦</m:t>
                      </m:r>
                      <m:r>
                        <a:rPr lang="en-US" sz="2400" b="0" i="1" smtClean="0">
                          <a:solidFill>
                            <a:srgbClr val="0000FF"/>
                          </a:solidFill>
                          <a:latin typeface="Cambria Math" panose="02040503050406030204" pitchFamily="18" charset="0"/>
                        </a:rPr>
                        <m:t> −</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𝑦</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𝑤𝑥</m:t>
                      </m:r>
                      <m:r>
                        <a:rPr lang="en-US" sz="2400" b="0" i="1" smtClean="0">
                          <a:solidFill>
                            <a:srgbClr val="0000FF"/>
                          </a:solidFill>
                          <a:latin typeface="Cambria Math" panose="02040503050406030204" pitchFamily="18" charset="0"/>
                        </a:rPr>
                        <m:t>+</m:t>
                      </m:r>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p:txBody>
          </p:sp>
        </mc:Choice>
        <mc:Fallback xmlns="">
          <p:sp>
            <p:nvSpPr>
              <p:cNvPr id="5" name="TextBox 4">
                <a:extLst>
                  <a:ext uri="{FF2B5EF4-FFF2-40B4-BE49-F238E27FC236}">
                    <a16:creationId xmlns:a16="http://schemas.microsoft.com/office/drawing/2014/main" id="{B9D1B641-1152-4D4F-0614-6C81B2A4993B}"/>
                  </a:ext>
                </a:extLst>
              </p:cNvPr>
              <p:cNvSpPr txBox="1">
                <a:spLocks noRot="1" noChangeAspect="1" noMove="1" noResize="1" noEditPoints="1" noAdjustHandles="1" noChangeArrowheads="1" noChangeShapeType="1" noTextEdit="1"/>
              </p:cNvSpPr>
              <p:nvPr/>
            </p:nvSpPr>
            <p:spPr>
              <a:xfrm>
                <a:off x="5783509" y="882409"/>
                <a:ext cx="3818930" cy="830997"/>
              </a:xfrm>
              <a:prstGeom prst="rect">
                <a:avLst/>
              </a:prstGeom>
              <a:blipFill>
                <a:blip r:embed="rId4"/>
                <a:stretch>
                  <a:fillRect b="-95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6D2DB73-43AC-E21C-A5E3-A07A7C060F95}"/>
                  </a:ext>
                </a:extLst>
              </p:cNvPr>
              <p:cNvSpPr txBox="1"/>
              <p:nvPr/>
            </p:nvSpPr>
            <p:spPr>
              <a:xfrm>
                <a:off x="1999362" y="785739"/>
                <a:ext cx="295279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𝑧</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𝑖𝑤</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d>
                                <m:dPr>
                                  <m:begChr m:val="|"/>
                                  <m:endChr m:val="|"/>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𝑧</m:t>
                                  </m:r>
                                </m:e>
                              </m:d>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𝑧</m:t>
                      </m:r>
                    </m:oMath>
                  </m:oMathPara>
                </a14:m>
                <a:endParaRPr lang="en-IN" sz="2400" dirty="0">
                  <a:solidFill>
                    <a:srgbClr val="0000FF"/>
                  </a:solidFill>
                </a:endParaRPr>
              </a:p>
            </p:txBody>
          </p:sp>
        </mc:Choice>
        <mc:Fallback xmlns="">
          <p:sp>
            <p:nvSpPr>
              <p:cNvPr id="11" name="TextBox 10">
                <a:extLst>
                  <a:ext uri="{FF2B5EF4-FFF2-40B4-BE49-F238E27FC236}">
                    <a16:creationId xmlns:a16="http://schemas.microsoft.com/office/drawing/2014/main" id="{F6D2DB73-43AC-E21C-A5E3-A07A7C060F95}"/>
                  </a:ext>
                </a:extLst>
              </p:cNvPr>
              <p:cNvSpPr txBox="1">
                <a:spLocks noRot="1" noChangeAspect="1" noMove="1" noResize="1" noEditPoints="1" noAdjustHandles="1" noChangeArrowheads="1" noChangeShapeType="1" noTextEdit="1"/>
              </p:cNvSpPr>
              <p:nvPr/>
            </p:nvSpPr>
            <p:spPr>
              <a:xfrm>
                <a:off x="1999362" y="785739"/>
                <a:ext cx="2952796" cy="461665"/>
              </a:xfrm>
              <a:prstGeom prst="rect">
                <a:avLst/>
              </a:prstGeom>
              <a:blipFill>
                <a:blip r:embed="rId5"/>
                <a:stretch>
                  <a:fillRect b="-7895"/>
                </a:stretch>
              </a:blipFill>
            </p:spPr>
            <p:txBody>
              <a:bodyPr/>
              <a:lstStyle/>
              <a:p>
                <a:r>
                  <a:rPr lang="en-IN">
                    <a:noFill/>
                  </a:rPr>
                  <a:t> </a:t>
                </a:r>
              </a:p>
            </p:txBody>
          </p:sp>
        </mc:Fallback>
      </mc:AlternateContent>
      <p:cxnSp>
        <p:nvCxnSpPr>
          <p:cNvPr id="18" name="Straight Connector 17">
            <a:extLst>
              <a:ext uri="{FF2B5EF4-FFF2-40B4-BE49-F238E27FC236}">
                <a16:creationId xmlns:a16="http://schemas.microsoft.com/office/drawing/2014/main" id="{E1674465-E8AD-9ADC-3060-E9E2462C8514}"/>
              </a:ext>
            </a:extLst>
          </p:cNvPr>
          <p:cNvCxnSpPr/>
          <p:nvPr/>
        </p:nvCxnSpPr>
        <p:spPr>
          <a:xfrm>
            <a:off x="8360228" y="3638152"/>
            <a:ext cx="0" cy="1680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54E2934-36C9-35C6-6072-46B5E0DBD130}"/>
              </a:ext>
            </a:extLst>
          </p:cNvPr>
          <p:cNvPicPr>
            <a:picLocks noChangeAspect="1"/>
          </p:cNvPicPr>
          <p:nvPr/>
        </p:nvPicPr>
        <p:blipFill>
          <a:blip r:embed="rId6"/>
          <a:stretch>
            <a:fillRect/>
          </a:stretch>
        </p:blipFill>
        <p:spPr>
          <a:xfrm>
            <a:off x="3171867" y="2757596"/>
            <a:ext cx="5997555" cy="2003778"/>
          </a:xfrm>
          <a:prstGeom prst="rect">
            <a:avLst/>
          </a:prstGeom>
        </p:spPr>
      </p:pic>
    </p:spTree>
    <p:extLst>
      <p:ext uri="{BB962C8B-B14F-4D97-AF65-F5344CB8AC3E}">
        <p14:creationId xmlns:p14="http://schemas.microsoft.com/office/powerpoint/2010/main" val="2115680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0ED28-D3B1-8B4F-DEB0-62C76DD9DD61}"/>
            </a:ext>
          </a:extLst>
        </p:cNvPr>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D1B8130B-C473-DB37-A3E4-F26CA7AF0692}"/>
              </a:ext>
            </a:extLst>
          </p:cNvPr>
          <p:cNvPicPr>
            <a:picLocks noChangeAspect="1"/>
          </p:cNvPicPr>
          <p:nvPr/>
        </p:nvPicPr>
        <p:blipFill rotWithShape="1">
          <a:blip r:embed="rId2">
            <a:alphaModFix amt="70000"/>
            <a:lum bright="70000" contrast="-70000"/>
          </a:blip>
          <a:srcRect r="-1" b="3428"/>
          <a:stretch/>
        </p:blipFill>
        <p:spPr>
          <a:xfrm>
            <a:off x="-93586" y="1386"/>
            <a:ext cx="12188932" cy="6856614"/>
          </a:xfrm>
          <a:prstGeom prst="rect">
            <a:avLst/>
          </a:prstGeom>
          <a:ln w="228600" cap="sq" cmpd="thickThin">
            <a:solidFill>
              <a:srgbClr val="000000"/>
            </a:solidFill>
            <a:prstDash val="solid"/>
            <a:miter lim="800000"/>
          </a:ln>
          <a:effectLst>
            <a:innerShdw blurRad="76200">
              <a:srgbClr val="000000"/>
            </a:innerShdw>
          </a:effec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B1478C4-F6B2-AF5B-4D58-0193BA63E70C}"/>
                  </a:ext>
                </a:extLst>
              </p:cNvPr>
              <p:cNvSpPr txBox="1"/>
              <p:nvPr/>
            </p:nvSpPr>
            <p:spPr>
              <a:xfrm>
                <a:off x="1999362" y="1414343"/>
                <a:ext cx="3012620" cy="47878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𝑟</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𝑟</m:t>
                              </m:r>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𝑟</m:t>
                      </m:r>
                      <m:r>
                        <a:rPr lang="en-US" sz="2400" b="0" i="1" smtClean="0">
                          <a:solidFill>
                            <a:srgbClr val="0000FF"/>
                          </a:solidFill>
                          <a:latin typeface="Cambria Math" panose="02040503050406030204" pitchFamily="18" charset="0"/>
                        </a:rPr>
                        <m:t>;</m:t>
                      </m:r>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𝜃</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m:t>
                      </m:r>
                    </m:oMath>
                  </m:oMathPara>
                </a14:m>
                <a:endParaRPr lang="en-IN" sz="2400" dirty="0">
                  <a:solidFill>
                    <a:srgbClr val="0000FF"/>
                  </a:solidFill>
                </a:endParaRPr>
              </a:p>
            </p:txBody>
          </p:sp>
        </mc:Choice>
        <mc:Fallback xmlns="">
          <p:sp>
            <p:nvSpPr>
              <p:cNvPr id="4" name="TextBox 3">
                <a:extLst>
                  <a:ext uri="{FF2B5EF4-FFF2-40B4-BE49-F238E27FC236}">
                    <a16:creationId xmlns:a16="http://schemas.microsoft.com/office/drawing/2014/main" id="{FB1478C4-F6B2-AF5B-4D58-0193BA63E70C}"/>
                  </a:ext>
                </a:extLst>
              </p:cNvPr>
              <p:cNvSpPr txBox="1">
                <a:spLocks noRot="1" noChangeAspect="1" noMove="1" noResize="1" noEditPoints="1" noAdjustHandles="1" noChangeArrowheads="1" noChangeShapeType="1" noTextEdit="1"/>
              </p:cNvSpPr>
              <p:nvPr/>
            </p:nvSpPr>
            <p:spPr>
              <a:xfrm>
                <a:off x="1999362" y="1414343"/>
                <a:ext cx="3012620" cy="478785"/>
              </a:xfrm>
              <a:prstGeom prst="rect">
                <a:avLst/>
              </a:prstGeom>
              <a:blipFill>
                <a:blip r:embed="rId3"/>
                <a:stretch>
                  <a:fillRect t="-2532" b="-75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BFAF4A-CC50-3D01-FEF3-FB5BEB7C6361}"/>
                  </a:ext>
                </a:extLst>
              </p:cNvPr>
              <p:cNvSpPr txBox="1"/>
              <p:nvPr/>
            </p:nvSpPr>
            <p:spPr>
              <a:xfrm>
                <a:off x="5783509" y="882409"/>
                <a:ext cx="3818930" cy="830997"/>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𝑥</m:t>
                          </m:r>
                        </m:e>
                      </m:acc>
                      <m:r>
                        <a:rPr lang="en-US" sz="2400" b="0" i="1" smtClean="0">
                          <a:solidFill>
                            <a:srgbClr val="0000FF"/>
                          </a:solidFill>
                          <a:latin typeface="Cambria Math" panose="02040503050406030204" pitchFamily="18" charset="0"/>
                        </a:rPr>
                        <m:t>=</m:t>
                      </m:r>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𝑤𝑦</m:t>
                      </m:r>
                      <m:r>
                        <a:rPr lang="en-US" sz="2400" b="0" i="1" smtClean="0">
                          <a:solidFill>
                            <a:srgbClr val="0000FF"/>
                          </a:solidFill>
                          <a:latin typeface="Cambria Math" panose="02040503050406030204" pitchFamily="18" charset="0"/>
                        </a:rPr>
                        <m:t> −</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𝑦</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𝑤𝑥</m:t>
                      </m:r>
                      <m:r>
                        <a:rPr lang="en-US" sz="2400" b="0" i="1" smtClean="0">
                          <a:solidFill>
                            <a:srgbClr val="0000FF"/>
                          </a:solidFill>
                          <a:latin typeface="Cambria Math" panose="02040503050406030204" pitchFamily="18" charset="0"/>
                        </a:rPr>
                        <m:t>+</m:t>
                      </m:r>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p:txBody>
          </p:sp>
        </mc:Choice>
        <mc:Fallback xmlns="">
          <p:sp>
            <p:nvSpPr>
              <p:cNvPr id="5" name="TextBox 4">
                <a:extLst>
                  <a:ext uri="{FF2B5EF4-FFF2-40B4-BE49-F238E27FC236}">
                    <a16:creationId xmlns:a16="http://schemas.microsoft.com/office/drawing/2014/main" id="{F8BFAF4A-CC50-3D01-FEF3-FB5BEB7C6361}"/>
                  </a:ext>
                </a:extLst>
              </p:cNvPr>
              <p:cNvSpPr txBox="1">
                <a:spLocks noRot="1" noChangeAspect="1" noMove="1" noResize="1" noEditPoints="1" noAdjustHandles="1" noChangeArrowheads="1" noChangeShapeType="1" noTextEdit="1"/>
              </p:cNvSpPr>
              <p:nvPr/>
            </p:nvSpPr>
            <p:spPr>
              <a:xfrm>
                <a:off x="5783509" y="882409"/>
                <a:ext cx="3818930" cy="830997"/>
              </a:xfrm>
              <a:prstGeom prst="rect">
                <a:avLst/>
              </a:prstGeom>
              <a:blipFill>
                <a:blip r:embed="rId4"/>
                <a:stretch>
                  <a:fillRect b="-95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45EB95D-B0D6-5394-AC3A-F7E8FA17E8FE}"/>
                  </a:ext>
                </a:extLst>
              </p:cNvPr>
              <p:cNvSpPr txBox="1"/>
              <p:nvPr/>
            </p:nvSpPr>
            <p:spPr>
              <a:xfrm>
                <a:off x="1999362" y="785739"/>
                <a:ext cx="295279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𝑧</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𝑖𝑤</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d>
                                <m:dPr>
                                  <m:begChr m:val="|"/>
                                  <m:endChr m:val="|"/>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𝑧</m:t>
                                  </m:r>
                                </m:e>
                              </m:d>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𝑧</m:t>
                      </m:r>
                    </m:oMath>
                  </m:oMathPara>
                </a14:m>
                <a:endParaRPr lang="en-IN" sz="2400" dirty="0">
                  <a:solidFill>
                    <a:srgbClr val="0000FF"/>
                  </a:solidFill>
                </a:endParaRPr>
              </a:p>
            </p:txBody>
          </p:sp>
        </mc:Choice>
        <mc:Fallback xmlns="">
          <p:sp>
            <p:nvSpPr>
              <p:cNvPr id="11" name="TextBox 10">
                <a:extLst>
                  <a:ext uri="{FF2B5EF4-FFF2-40B4-BE49-F238E27FC236}">
                    <a16:creationId xmlns:a16="http://schemas.microsoft.com/office/drawing/2014/main" id="{C45EB95D-B0D6-5394-AC3A-F7E8FA17E8FE}"/>
                  </a:ext>
                </a:extLst>
              </p:cNvPr>
              <p:cNvSpPr txBox="1">
                <a:spLocks noRot="1" noChangeAspect="1" noMove="1" noResize="1" noEditPoints="1" noAdjustHandles="1" noChangeArrowheads="1" noChangeShapeType="1" noTextEdit="1"/>
              </p:cNvSpPr>
              <p:nvPr/>
            </p:nvSpPr>
            <p:spPr>
              <a:xfrm>
                <a:off x="1999362" y="785739"/>
                <a:ext cx="2952796" cy="461665"/>
              </a:xfrm>
              <a:prstGeom prst="rect">
                <a:avLst/>
              </a:prstGeom>
              <a:blipFill>
                <a:blip r:embed="rId5"/>
                <a:stretch>
                  <a:fillRect b="-7895"/>
                </a:stretch>
              </a:blipFill>
            </p:spPr>
            <p:txBody>
              <a:bodyPr/>
              <a:lstStyle/>
              <a:p>
                <a:r>
                  <a:rPr lang="en-IN">
                    <a:noFill/>
                  </a:rPr>
                  <a:t> </a:t>
                </a:r>
              </a:p>
            </p:txBody>
          </p:sp>
        </mc:Fallback>
      </mc:AlternateContent>
      <p:cxnSp>
        <p:nvCxnSpPr>
          <p:cNvPr id="18" name="Straight Connector 17">
            <a:extLst>
              <a:ext uri="{FF2B5EF4-FFF2-40B4-BE49-F238E27FC236}">
                <a16:creationId xmlns:a16="http://schemas.microsoft.com/office/drawing/2014/main" id="{AF42E22D-6C03-66F5-4519-B68606B78BDD}"/>
              </a:ext>
            </a:extLst>
          </p:cNvPr>
          <p:cNvCxnSpPr/>
          <p:nvPr/>
        </p:nvCxnSpPr>
        <p:spPr>
          <a:xfrm>
            <a:off x="8360228" y="3638152"/>
            <a:ext cx="0" cy="1680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EE0EAD4-E5C8-C91B-FDD6-66EF33C2E729}"/>
              </a:ext>
            </a:extLst>
          </p:cNvPr>
          <p:cNvPicPr>
            <a:picLocks noChangeAspect="1"/>
          </p:cNvPicPr>
          <p:nvPr/>
        </p:nvPicPr>
        <p:blipFill>
          <a:blip r:embed="rId6"/>
          <a:stretch>
            <a:fillRect/>
          </a:stretch>
        </p:blipFill>
        <p:spPr>
          <a:xfrm>
            <a:off x="832995" y="2192064"/>
            <a:ext cx="5997555" cy="200377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036573-B22D-0951-3E76-804B9493B5ED}"/>
                  </a:ext>
                </a:extLst>
              </p:cNvPr>
              <p:cNvSpPr txBox="1"/>
              <p:nvPr/>
            </p:nvSpPr>
            <p:spPr>
              <a:xfrm>
                <a:off x="3831772" y="4683233"/>
                <a:ext cx="5656548" cy="113082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𝜇</m:t>
                              </m:r>
                            </m:e>
                            <m:sub>
                              <m:r>
                                <a:rPr lang="en-US" sz="2400" b="0" i="1" smtClean="0">
                                  <a:solidFill>
                                    <a:srgbClr val="FF0000"/>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𝑖𝑤</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d>
                                <m:dPr>
                                  <m:begChr m:val="|"/>
                                  <m:endChr m:val="|"/>
                                  <m:ctrlPr>
                                    <a:rPr lang="en-US" sz="2400" b="0" i="1" smtClean="0">
                                      <a:solidFill>
                                        <a:srgbClr val="0000FF"/>
                                      </a:solidFill>
                                      <a:latin typeface="Cambria Math" panose="02040503050406030204" pitchFamily="18" charset="0"/>
                                    </a:rPr>
                                  </m:ctrlPr>
                                </m:dPr>
                                <m:e>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e>
                              </m:d>
                            </m:e>
                            <m:sup>
                              <m:r>
                                <a:rPr lang="en-US" sz="2400" b="0" i="1" smtClean="0">
                                  <a:solidFill>
                                    <a:srgbClr val="0000FF"/>
                                  </a:solidFill>
                                  <a:latin typeface="Cambria Math" panose="02040503050406030204" pitchFamily="18" charset="0"/>
                                </a:rPr>
                                <m:t>2</m:t>
                              </m:r>
                            </m:sup>
                          </m:sSup>
                        </m:e>
                      </m:d>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f>
                        <m:fPr>
                          <m:ctrlPr>
                            <a:rPr lang="en-US" sz="2400" b="0" i="1" smtClean="0">
                              <a:solidFill>
                                <a:srgbClr val="0000FF"/>
                              </a:solidFill>
                              <a:latin typeface="Cambria Math" panose="02040503050406030204" pitchFamily="18" charset="0"/>
                            </a:rPr>
                          </m:ctrlPr>
                        </m:fPr>
                        <m:num>
                          <m:r>
                            <a:rPr lang="en-US" sz="2400" b="0" i="1" smtClean="0">
                              <a:solidFill>
                                <a:srgbClr val="0000FF"/>
                              </a:solidFill>
                              <a:latin typeface="Cambria Math" panose="02040503050406030204" pitchFamily="18" charset="0"/>
                            </a:rPr>
                            <m:t>𝐾</m:t>
                          </m:r>
                        </m:num>
                        <m:den>
                          <m:r>
                            <a:rPr lang="en-US" sz="2400" b="0" i="1" smtClean="0">
                              <a:solidFill>
                                <a:srgbClr val="0000FF"/>
                              </a:solidFill>
                              <a:latin typeface="Cambria Math" panose="02040503050406030204" pitchFamily="18" charset="0"/>
                            </a:rPr>
                            <m:t>𝑁</m:t>
                          </m:r>
                        </m:den>
                      </m:f>
                      <m:nary>
                        <m:naryPr>
                          <m:chr m:val="∑"/>
                          <m:ctrlPr>
                            <a:rPr lang="en-US" sz="2400" b="0" i="1" smtClean="0">
                              <a:solidFill>
                                <a:srgbClr val="0000FF"/>
                              </a:solidFill>
                              <a:latin typeface="Cambria Math" panose="02040503050406030204" pitchFamily="18" charset="0"/>
                            </a:rPr>
                          </m:ctrlPr>
                        </m:naryPr>
                        <m:sub>
                          <m:r>
                            <m:rPr>
                              <m:brk m:alnAt="23"/>
                            </m:rPr>
                            <a:rPr lang="en-US" sz="2400" b="0" i="1" smtClean="0">
                              <a:solidFill>
                                <a:srgbClr val="0000FF"/>
                              </a:solidFill>
                              <a:latin typeface="Cambria Math" panose="02040503050406030204" pitchFamily="18" charset="0"/>
                            </a:rPr>
                            <m:t>𝑖</m:t>
                          </m:r>
                          <m:r>
                            <a:rPr lang="en-US" sz="2400" b="0" i="1" smtClean="0">
                              <a:solidFill>
                                <a:srgbClr val="0000FF"/>
                              </a:solidFill>
                              <a:latin typeface="Cambria Math" panose="02040503050406030204" pitchFamily="18" charset="0"/>
                            </a:rPr>
                            <m:t>=</m:t>
                          </m:r>
                          <m:r>
                            <m:rPr>
                              <m:brk m:alnAt="23"/>
                            </m:rPr>
                            <a:rPr lang="en-US" sz="2400" b="0" i="1" smtClean="0">
                              <a:solidFill>
                                <a:srgbClr val="0000FF"/>
                              </a:solidFill>
                              <a:latin typeface="Cambria Math" panose="02040503050406030204" pitchFamily="18" charset="0"/>
                            </a:rPr>
                            <m:t>1</m:t>
                          </m:r>
                        </m:sub>
                        <m:sup>
                          <m:r>
                            <a:rPr lang="en-US" sz="2400" b="0" i="1" smtClean="0">
                              <a:solidFill>
                                <a:srgbClr val="0000FF"/>
                              </a:solidFill>
                              <a:latin typeface="Cambria Math" panose="02040503050406030204" pitchFamily="18" charset="0"/>
                            </a:rPr>
                            <m:t>𝑁</m:t>
                          </m:r>
                        </m:sup>
                        <m:e>
                          <m:r>
                            <a:rPr lang="en-US" sz="2400" b="0" i="1" smtClean="0">
                              <a:solidFill>
                                <a:srgbClr val="0000FF"/>
                              </a:solidFill>
                              <a:latin typeface="Cambria Math" panose="02040503050406030204" pitchFamily="18" charset="0"/>
                            </a:rPr>
                            <m:t>(</m:t>
                          </m:r>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𝑘</m:t>
                              </m:r>
                            </m:sub>
                          </m:sSub>
                          <m:r>
                            <a:rPr lang="en-US" sz="2400" b="0" i="1" smtClean="0">
                              <a:solidFill>
                                <a:srgbClr val="0000FF"/>
                              </a:solidFill>
                              <a:latin typeface="Cambria Math" panose="02040503050406030204" pitchFamily="18" charset="0"/>
                            </a:rPr>
                            <m:t>−</m:t>
                          </m:r>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e>
                      </m:nary>
                    </m:oMath>
                  </m:oMathPara>
                </a14:m>
                <a:endParaRPr lang="en-IN" sz="2400" dirty="0">
                  <a:solidFill>
                    <a:srgbClr val="0000FF"/>
                  </a:solidFill>
                </a:endParaRPr>
              </a:p>
            </p:txBody>
          </p:sp>
        </mc:Choice>
        <mc:Fallback xmlns="">
          <p:sp>
            <p:nvSpPr>
              <p:cNvPr id="8" name="TextBox 7">
                <a:extLst>
                  <a:ext uri="{FF2B5EF4-FFF2-40B4-BE49-F238E27FC236}">
                    <a16:creationId xmlns:a16="http://schemas.microsoft.com/office/drawing/2014/main" id="{2C036573-B22D-0951-3E76-804B9493B5ED}"/>
                  </a:ext>
                </a:extLst>
              </p:cNvPr>
              <p:cNvSpPr txBox="1">
                <a:spLocks noRot="1" noChangeAspect="1" noMove="1" noResize="1" noEditPoints="1" noAdjustHandles="1" noChangeArrowheads="1" noChangeShapeType="1" noTextEdit="1"/>
              </p:cNvSpPr>
              <p:nvPr/>
            </p:nvSpPr>
            <p:spPr>
              <a:xfrm>
                <a:off x="3831772" y="4683233"/>
                <a:ext cx="5656548" cy="1130822"/>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B342DC-AA40-B085-F4ED-40223A4F84A2}"/>
                  </a:ext>
                </a:extLst>
              </p:cNvPr>
              <p:cNvSpPr txBox="1"/>
              <p:nvPr/>
            </p:nvSpPr>
            <p:spPr>
              <a:xfrm>
                <a:off x="4594145" y="5932114"/>
                <a:ext cx="2378728"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𝑁</m:t>
                      </m:r>
                      <m:r>
                        <a:rPr lang="en-US" b="0" i="0"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&lt;</m:t>
                      </m:r>
                      <m:r>
                        <a:rPr lang="en-US" b="0" i="1" smtClean="0">
                          <a:latin typeface="Cambria Math" panose="02040503050406030204" pitchFamily="18" charset="0"/>
                        </a:rPr>
                        <m:t>0</m:t>
                      </m:r>
                    </m:oMath>
                  </m:oMathPara>
                </a14:m>
                <a:endParaRPr lang="en-IN" dirty="0"/>
              </a:p>
            </p:txBody>
          </p:sp>
        </mc:Choice>
        <mc:Fallback xmlns="">
          <p:sp>
            <p:nvSpPr>
              <p:cNvPr id="9" name="TextBox 8">
                <a:extLst>
                  <a:ext uri="{FF2B5EF4-FFF2-40B4-BE49-F238E27FC236}">
                    <a16:creationId xmlns:a16="http://schemas.microsoft.com/office/drawing/2014/main" id="{D9B342DC-AA40-B085-F4ED-40223A4F84A2}"/>
                  </a:ext>
                </a:extLst>
              </p:cNvPr>
              <p:cNvSpPr txBox="1">
                <a:spLocks noRot="1" noChangeAspect="1" noMove="1" noResize="1" noEditPoints="1" noAdjustHandles="1" noChangeArrowheads="1" noChangeShapeType="1" noTextEdit="1"/>
              </p:cNvSpPr>
              <p:nvPr/>
            </p:nvSpPr>
            <p:spPr>
              <a:xfrm>
                <a:off x="4594145" y="5932114"/>
                <a:ext cx="2378728" cy="369332"/>
              </a:xfrm>
              <a:prstGeom prst="rect">
                <a:avLst/>
              </a:prstGeom>
              <a:blipFill>
                <a:blip r:embed="rId8"/>
                <a:stretch>
                  <a:fillRect b="-6557"/>
                </a:stretch>
              </a:blipFill>
            </p:spPr>
            <p:txBody>
              <a:bodyPr/>
              <a:lstStyle/>
              <a:p>
                <a:r>
                  <a:rPr lang="en-IN">
                    <a:noFill/>
                  </a:rPr>
                  <a:t> </a:t>
                </a:r>
              </a:p>
            </p:txBody>
          </p:sp>
        </mc:Fallback>
      </mc:AlternateContent>
      <p:grpSp>
        <p:nvGrpSpPr>
          <p:cNvPr id="15" name="Group 14">
            <a:extLst>
              <a:ext uri="{FF2B5EF4-FFF2-40B4-BE49-F238E27FC236}">
                <a16:creationId xmlns:a16="http://schemas.microsoft.com/office/drawing/2014/main" id="{7CBD2403-1F5F-5076-1A05-8E5CF5A5C948}"/>
              </a:ext>
            </a:extLst>
          </p:cNvPr>
          <p:cNvGrpSpPr/>
          <p:nvPr/>
        </p:nvGrpSpPr>
        <p:grpSpPr>
          <a:xfrm>
            <a:off x="8752114" y="2200797"/>
            <a:ext cx="1978087" cy="2242169"/>
            <a:chOff x="8752114" y="2200797"/>
            <a:chExt cx="1978087" cy="2242169"/>
          </a:xfrm>
        </p:grpSpPr>
        <p:pic>
          <p:nvPicPr>
            <p:cNvPr id="13" name="Picture 12" descr="A diagram of a computer&#10;&#10;Description automatically generated">
              <a:extLst>
                <a:ext uri="{FF2B5EF4-FFF2-40B4-BE49-F238E27FC236}">
                  <a16:creationId xmlns:a16="http://schemas.microsoft.com/office/drawing/2014/main" id="{83DDAF0A-7645-BB67-8BBE-22CB2A9CADA0}"/>
                </a:ext>
              </a:extLst>
            </p:cNvPr>
            <p:cNvPicPr>
              <a:picLocks noChangeAspect="1"/>
            </p:cNvPicPr>
            <p:nvPr/>
          </p:nvPicPr>
          <p:blipFill rotWithShape="1">
            <a:blip r:embed="rId9">
              <a:extLst>
                <a:ext uri="{28A0092B-C50C-407E-A947-70E740481C1C}">
                  <a14:useLocalDpi xmlns:a14="http://schemas.microsoft.com/office/drawing/2010/main" val="0"/>
                </a:ext>
              </a:extLst>
            </a:blip>
            <a:srcRect t="36158" r="82392" b="20110"/>
            <a:stretch/>
          </p:blipFill>
          <p:spPr>
            <a:xfrm>
              <a:off x="8752114" y="2350428"/>
              <a:ext cx="1978087" cy="2092538"/>
            </a:xfrm>
            <a:prstGeom prst="rect">
              <a:avLst/>
            </a:prstGeom>
          </p:spPr>
        </p:pic>
        <p:sp>
          <p:nvSpPr>
            <p:cNvPr id="14" name="Rectangle 13">
              <a:extLst>
                <a:ext uri="{FF2B5EF4-FFF2-40B4-BE49-F238E27FC236}">
                  <a16:creationId xmlns:a16="http://schemas.microsoft.com/office/drawing/2014/main" id="{A6D866D8-9CED-33C0-5A4B-953E1538A927}"/>
                </a:ext>
              </a:extLst>
            </p:cNvPr>
            <p:cNvSpPr/>
            <p:nvPr/>
          </p:nvSpPr>
          <p:spPr>
            <a:xfrm>
              <a:off x="8752114" y="2200797"/>
              <a:ext cx="601106" cy="3146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459C33-83D0-F053-E2ED-F2F881113743}"/>
                  </a:ext>
                </a:extLst>
              </p:cNvPr>
              <p:cNvSpPr txBox="1"/>
              <p:nvPr/>
            </p:nvSpPr>
            <p:spPr>
              <a:xfrm>
                <a:off x="7562750" y="5932114"/>
                <a:ext cx="2872518"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m:t>
                      </m:r>
                      <m:r>
                        <a:rPr lang="en-US" b="0" i="0"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&gt;</m:t>
                      </m:r>
                      <m:r>
                        <a:rPr lang="en-US" b="0" i="1" smtClean="0">
                          <a:latin typeface="Cambria Math" panose="02040503050406030204" pitchFamily="18" charset="0"/>
                        </a:rPr>
                        <m:t>0</m:t>
                      </m:r>
                    </m:oMath>
                  </m:oMathPara>
                </a14:m>
                <a:endParaRPr lang="en-IN" dirty="0"/>
              </a:p>
            </p:txBody>
          </p:sp>
        </mc:Choice>
        <mc:Fallback xmlns="">
          <p:sp>
            <p:nvSpPr>
              <p:cNvPr id="16" name="TextBox 15">
                <a:extLst>
                  <a:ext uri="{FF2B5EF4-FFF2-40B4-BE49-F238E27FC236}">
                    <a16:creationId xmlns:a16="http://schemas.microsoft.com/office/drawing/2014/main" id="{55459C33-83D0-F053-E2ED-F2F881113743}"/>
                  </a:ext>
                </a:extLst>
              </p:cNvPr>
              <p:cNvSpPr txBox="1">
                <a:spLocks noRot="1" noChangeAspect="1" noMove="1" noResize="1" noEditPoints="1" noAdjustHandles="1" noChangeArrowheads="1" noChangeShapeType="1" noTextEdit="1"/>
              </p:cNvSpPr>
              <p:nvPr/>
            </p:nvSpPr>
            <p:spPr>
              <a:xfrm>
                <a:off x="7562750" y="5932114"/>
                <a:ext cx="2872518" cy="369332"/>
              </a:xfrm>
              <a:prstGeom prst="rect">
                <a:avLst/>
              </a:prstGeom>
              <a:blipFill>
                <a:blip r:embed="rId10"/>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A85E33-093E-6B2F-5C14-520325E24D3B}"/>
                  </a:ext>
                </a:extLst>
              </p:cNvPr>
              <p:cNvSpPr txBox="1"/>
              <p:nvPr/>
            </p:nvSpPr>
            <p:spPr>
              <a:xfrm>
                <a:off x="1595535" y="5319088"/>
                <a:ext cx="1227837"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&lt;</m:t>
                      </m:r>
                      <m:r>
                        <a:rPr lang="en-US" i="1" dirty="0" smtClean="0">
                          <a:latin typeface="Cambria Math" panose="02040503050406030204" pitchFamily="18" charset="0"/>
                        </a:rPr>
                        <m:t>𝑝</m:t>
                      </m:r>
                      <m:r>
                        <a:rPr lang="en-US" i="1" dirty="0" smtClean="0">
                          <a:latin typeface="Cambria Math" panose="02040503050406030204" pitchFamily="18" charset="0"/>
                        </a:rPr>
                        <m:t>&lt;</m:t>
                      </m:r>
                      <m:r>
                        <a:rPr lang="en-US" i="1" dirty="0" smtClean="0">
                          <a:latin typeface="Cambria Math" panose="02040503050406030204" pitchFamily="18" charset="0"/>
                        </a:rPr>
                        <m:t>1</m:t>
                      </m:r>
                    </m:oMath>
                  </m:oMathPara>
                </a14:m>
                <a:endParaRPr lang="en-IN" dirty="0"/>
              </a:p>
            </p:txBody>
          </p:sp>
        </mc:Choice>
        <mc:Fallback xmlns="">
          <p:sp>
            <p:nvSpPr>
              <p:cNvPr id="17" name="TextBox 16">
                <a:extLst>
                  <a:ext uri="{FF2B5EF4-FFF2-40B4-BE49-F238E27FC236}">
                    <a16:creationId xmlns:a16="http://schemas.microsoft.com/office/drawing/2014/main" id="{1BA85E33-093E-6B2F-5C14-520325E24D3B}"/>
                  </a:ext>
                </a:extLst>
              </p:cNvPr>
              <p:cNvSpPr txBox="1">
                <a:spLocks noRot="1" noChangeAspect="1" noMove="1" noResize="1" noEditPoints="1" noAdjustHandles="1" noChangeArrowheads="1" noChangeShapeType="1" noTextEdit="1"/>
              </p:cNvSpPr>
              <p:nvPr/>
            </p:nvSpPr>
            <p:spPr>
              <a:xfrm>
                <a:off x="1595535" y="5319088"/>
                <a:ext cx="1227837" cy="369332"/>
              </a:xfrm>
              <a:prstGeom prst="rect">
                <a:avLst/>
              </a:prstGeom>
              <a:blipFill>
                <a:blip r:embed="rId11"/>
                <a:stretch>
                  <a:fillRect b="-6667"/>
                </a:stretch>
              </a:blipFill>
            </p:spPr>
            <p:txBody>
              <a:bodyPr/>
              <a:lstStyle/>
              <a:p>
                <a:r>
                  <a:rPr lang="en-IN">
                    <a:noFill/>
                  </a:rPr>
                  <a:t> </a:t>
                </a:r>
              </a:p>
            </p:txBody>
          </p:sp>
        </mc:Fallback>
      </mc:AlternateContent>
      <p:sp>
        <p:nvSpPr>
          <p:cNvPr id="19" name="TextBox 18">
            <a:extLst>
              <a:ext uri="{FF2B5EF4-FFF2-40B4-BE49-F238E27FC236}">
                <a16:creationId xmlns:a16="http://schemas.microsoft.com/office/drawing/2014/main" id="{D2851F58-4236-D926-4CB8-3AC863506B01}"/>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Network of  Limit Cycle: active and inactive oscillators</a:t>
            </a:r>
            <a:endParaRPr lang="he-IL" sz="2000"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118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4CFBF-1506-0927-9F46-ACE0053652F5}"/>
            </a:ext>
          </a:extLst>
        </p:cNvPr>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CE66E92E-44F0-C98D-7F3D-AB6633EAC1BD}"/>
              </a:ext>
            </a:extLst>
          </p:cNvPr>
          <p:cNvPicPr>
            <a:picLocks noChangeAspect="1"/>
          </p:cNvPicPr>
          <p:nvPr/>
        </p:nvPicPr>
        <p:blipFill rotWithShape="1">
          <a:blip r:embed="rId2">
            <a:alphaModFix amt="70000"/>
            <a:lum bright="70000" contrast="-70000"/>
          </a:blip>
          <a:srcRect r="-1" b="3428"/>
          <a:stretch/>
        </p:blipFill>
        <p:spPr>
          <a:xfrm>
            <a:off x="-93586" y="1386"/>
            <a:ext cx="12188932" cy="6856614"/>
          </a:xfrm>
          <a:prstGeom prst="rect">
            <a:avLst/>
          </a:prstGeom>
          <a:ln w="228600" cap="sq" cmpd="thickThin">
            <a:solidFill>
              <a:srgbClr val="000000"/>
            </a:solidFill>
            <a:prstDash val="solid"/>
            <a:miter lim="800000"/>
          </a:ln>
          <a:effectLst>
            <a:innerShdw blurRad="76200">
              <a:srgbClr val="000000"/>
            </a:innerShdw>
          </a:effec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53AD0D-74E5-D8E0-3154-A58B0E419949}"/>
                  </a:ext>
                </a:extLst>
              </p:cNvPr>
              <p:cNvSpPr txBox="1"/>
              <p:nvPr/>
            </p:nvSpPr>
            <p:spPr>
              <a:xfrm>
                <a:off x="678025" y="773706"/>
                <a:ext cx="5521448" cy="98668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𝜇</m:t>
                              </m:r>
                            </m:e>
                            <m:sub>
                              <m:r>
                                <a:rPr lang="en-US" sz="2400" b="0" i="1" smtClean="0">
                                  <a:solidFill>
                                    <a:srgbClr val="FF0000"/>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𝑖𝑤</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d>
                                <m:dPr>
                                  <m:begChr m:val="|"/>
                                  <m:endChr m:val="|"/>
                                  <m:ctrlPr>
                                    <a:rPr lang="en-US" sz="2400" b="0" i="1" smtClean="0">
                                      <a:solidFill>
                                        <a:srgbClr val="0000FF"/>
                                      </a:solidFill>
                                      <a:latin typeface="Cambria Math" panose="02040503050406030204" pitchFamily="18" charset="0"/>
                                    </a:rPr>
                                  </m:ctrlPr>
                                </m:dPr>
                                <m:e>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e>
                              </m:d>
                            </m:e>
                            <m:sup>
                              <m:r>
                                <a:rPr lang="en-US" sz="2400" b="0" i="1" smtClean="0">
                                  <a:solidFill>
                                    <a:srgbClr val="0000FF"/>
                                  </a:solidFill>
                                  <a:latin typeface="Cambria Math" panose="02040503050406030204" pitchFamily="18" charset="0"/>
                                </a:rPr>
                                <m:t>2</m:t>
                              </m:r>
                            </m:sup>
                          </m:sSup>
                        </m:e>
                      </m:d>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f>
                        <m:fPr>
                          <m:ctrlPr>
                            <a:rPr lang="en-US" sz="2400" b="0" i="1" smtClean="0">
                              <a:solidFill>
                                <a:srgbClr val="0000FF"/>
                              </a:solidFill>
                              <a:latin typeface="Cambria Math" panose="02040503050406030204" pitchFamily="18" charset="0"/>
                            </a:rPr>
                          </m:ctrlPr>
                        </m:fPr>
                        <m:num>
                          <m:r>
                            <a:rPr lang="en-US" sz="2400" b="0" i="1" smtClean="0">
                              <a:solidFill>
                                <a:srgbClr val="0000FF"/>
                              </a:solidFill>
                              <a:latin typeface="Cambria Math" panose="02040503050406030204" pitchFamily="18" charset="0"/>
                            </a:rPr>
                            <m:t>𝐾</m:t>
                          </m:r>
                        </m:num>
                        <m:den>
                          <m:r>
                            <a:rPr lang="en-US" sz="2400" b="0" i="1" smtClean="0">
                              <a:solidFill>
                                <a:srgbClr val="0000FF"/>
                              </a:solidFill>
                              <a:latin typeface="Cambria Math" panose="02040503050406030204" pitchFamily="18" charset="0"/>
                            </a:rPr>
                            <m:t>𝑁</m:t>
                          </m:r>
                        </m:den>
                      </m:f>
                      <m:nary>
                        <m:naryPr>
                          <m:chr m:val="∑"/>
                          <m:subHide m:val="on"/>
                          <m:supHide m:val="on"/>
                          <m:ctrlPr>
                            <a:rPr lang="en-US" sz="2400" b="0" i="1" smtClean="0">
                              <a:solidFill>
                                <a:srgbClr val="0000FF"/>
                              </a:solidFill>
                              <a:latin typeface="Cambria Math" panose="02040503050406030204" pitchFamily="18" charset="0"/>
                            </a:rPr>
                          </m:ctrlPr>
                        </m:naryPr>
                        <m:sub/>
                        <m:sup/>
                        <m:e>
                          <m:r>
                            <a:rPr lang="en-US" sz="2400" b="0" i="1" smtClean="0">
                              <a:solidFill>
                                <a:srgbClr val="0000FF"/>
                              </a:solidFill>
                              <a:latin typeface="Cambria Math" panose="02040503050406030204" pitchFamily="18" charset="0"/>
                            </a:rPr>
                            <m:t>(</m:t>
                          </m:r>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𝑘</m:t>
                              </m:r>
                            </m:sub>
                          </m:sSub>
                          <m:r>
                            <a:rPr lang="en-US" sz="2400" b="0" i="1" smtClean="0">
                              <a:solidFill>
                                <a:srgbClr val="0000FF"/>
                              </a:solidFill>
                              <a:latin typeface="Cambria Math" panose="02040503050406030204" pitchFamily="18" charset="0"/>
                            </a:rPr>
                            <m:t>−</m:t>
                          </m:r>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e>
                      </m:nary>
                    </m:oMath>
                  </m:oMathPara>
                </a14:m>
                <a:endParaRPr lang="en-IN" sz="2400" dirty="0">
                  <a:solidFill>
                    <a:srgbClr val="0000FF"/>
                  </a:solidFill>
                </a:endParaRPr>
              </a:p>
            </p:txBody>
          </p:sp>
        </mc:Choice>
        <mc:Fallback xmlns="">
          <p:sp>
            <p:nvSpPr>
              <p:cNvPr id="8" name="TextBox 7">
                <a:extLst>
                  <a:ext uri="{FF2B5EF4-FFF2-40B4-BE49-F238E27FC236}">
                    <a16:creationId xmlns:a16="http://schemas.microsoft.com/office/drawing/2014/main" id="{0553AD0D-74E5-D8E0-3154-A58B0E419949}"/>
                  </a:ext>
                </a:extLst>
              </p:cNvPr>
              <p:cNvSpPr txBox="1">
                <a:spLocks noRot="1" noChangeAspect="1" noMove="1" noResize="1" noEditPoints="1" noAdjustHandles="1" noChangeArrowheads="1" noChangeShapeType="1" noTextEdit="1"/>
              </p:cNvSpPr>
              <p:nvPr/>
            </p:nvSpPr>
            <p:spPr>
              <a:xfrm>
                <a:off x="678025" y="773706"/>
                <a:ext cx="5521448" cy="98668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552617-3C0F-F605-5FA6-96B07679C89F}"/>
                  </a:ext>
                </a:extLst>
              </p:cNvPr>
              <p:cNvSpPr txBox="1"/>
              <p:nvPr/>
            </p:nvSpPr>
            <p:spPr>
              <a:xfrm>
                <a:off x="4305962" y="1575720"/>
                <a:ext cx="1220334"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m:t>
                      </m:r>
                    </m:oMath>
                  </m:oMathPara>
                </a14:m>
                <a:endParaRPr lang="en-IN" dirty="0"/>
              </a:p>
            </p:txBody>
          </p:sp>
        </mc:Choice>
        <mc:Fallback xmlns="">
          <p:sp>
            <p:nvSpPr>
              <p:cNvPr id="9" name="TextBox 8">
                <a:extLst>
                  <a:ext uri="{FF2B5EF4-FFF2-40B4-BE49-F238E27FC236}">
                    <a16:creationId xmlns:a16="http://schemas.microsoft.com/office/drawing/2014/main" id="{04552617-3C0F-F605-5FA6-96B07679C89F}"/>
                  </a:ext>
                </a:extLst>
              </p:cNvPr>
              <p:cNvSpPr txBox="1">
                <a:spLocks noRot="1" noChangeAspect="1" noMove="1" noResize="1" noEditPoints="1" noAdjustHandles="1" noChangeArrowheads="1" noChangeShapeType="1" noTextEdit="1"/>
              </p:cNvSpPr>
              <p:nvPr/>
            </p:nvSpPr>
            <p:spPr>
              <a:xfrm>
                <a:off x="4305962" y="1575720"/>
                <a:ext cx="1220334" cy="369332"/>
              </a:xfrm>
              <a:prstGeom prst="rect">
                <a:avLst/>
              </a:prstGeom>
              <a:blipFill>
                <a:blip r:embed="rId4"/>
                <a:stretch>
                  <a:fillRect/>
                </a:stretch>
              </a:blipFill>
            </p:spPr>
            <p:txBody>
              <a:bodyPr/>
              <a:lstStyle/>
              <a:p>
                <a:r>
                  <a:rPr lang="en-IN">
                    <a:noFill/>
                  </a:rPr>
                  <a:t> </a:t>
                </a:r>
              </a:p>
            </p:txBody>
          </p:sp>
        </mc:Fallback>
      </mc:AlternateContent>
      <p:grpSp>
        <p:nvGrpSpPr>
          <p:cNvPr id="15" name="Group 14">
            <a:extLst>
              <a:ext uri="{FF2B5EF4-FFF2-40B4-BE49-F238E27FC236}">
                <a16:creationId xmlns:a16="http://schemas.microsoft.com/office/drawing/2014/main" id="{499D4FF5-85EE-2733-A08D-90DBA566720A}"/>
              </a:ext>
            </a:extLst>
          </p:cNvPr>
          <p:cNvGrpSpPr/>
          <p:nvPr/>
        </p:nvGrpSpPr>
        <p:grpSpPr>
          <a:xfrm>
            <a:off x="9077628" y="1186831"/>
            <a:ext cx="1978087" cy="2242169"/>
            <a:chOff x="8752114" y="2200797"/>
            <a:chExt cx="1978087" cy="2242169"/>
          </a:xfrm>
        </p:grpSpPr>
        <p:pic>
          <p:nvPicPr>
            <p:cNvPr id="13" name="Picture 12" descr="A diagram of a computer&#10;&#10;Description automatically generated">
              <a:extLst>
                <a:ext uri="{FF2B5EF4-FFF2-40B4-BE49-F238E27FC236}">
                  <a16:creationId xmlns:a16="http://schemas.microsoft.com/office/drawing/2014/main" id="{06C7E067-9D11-F8DC-37FA-EFB2CF40EC8F}"/>
                </a:ext>
              </a:extLst>
            </p:cNvPr>
            <p:cNvPicPr>
              <a:picLocks noChangeAspect="1"/>
            </p:cNvPicPr>
            <p:nvPr/>
          </p:nvPicPr>
          <p:blipFill rotWithShape="1">
            <a:blip r:embed="rId5">
              <a:extLst>
                <a:ext uri="{28A0092B-C50C-407E-A947-70E740481C1C}">
                  <a14:useLocalDpi xmlns:a14="http://schemas.microsoft.com/office/drawing/2010/main" val="0"/>
                </a:ext>
              </a:extLst>
            </a:blip>
            <a:srcRect t="36158" r="82392" b="20110"/>
            <a:stretch/>
          </p:blipFill>
          <p:spPr>
            <a:xfrm>
              <a:off x="8752114" y="2350428"/>
              <a:ext cx="1978087" cy="2092538"/>
            </a:xfrm>
            <a:prstGeom prst="rect">
              <a:avLst/>
            </a:prstGeom>
          </p:spPr>
        </p:pic>
        <p:sp>
          <p:nvSpPr>
            <p:cNvPr id="14" name="Rectangle 13">
              <a:extLst>
                <a:ext uri="{FF2B5EF4-FFF2-40B4-BE49-F238E27FC236}">
                  <a16:creationId xmlns:a16="http://schemas.microsoft.com/office/drawing/2014/main" id="{BB89719C-E911-693F-DD15-D049D7F32D82}"/>
                </a:ext>
              </a:extLst>
            </p:cNvPr>
            <p:cNvSpPr/>
            <p:nvPr/>
          </p:nvSpPr>
          <p:spPr>
            <a:xfrm>
              <a:off x="8752114" y="2200797"/>
              <a:ext cx="601106" cy="3146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id="{B4BB3634-C416-A126-C470-60796A2E5075}"/>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Network of  Limit Cycle: active and inactive oscillators</a:t>
            </a:r>
            <a:endParaRPr lang="he-IL" sz="2000" dirty="0">
              <a:solidFill>
                <a:srgbClr val="FF0000"/>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B1982B-7784-FA5A-C0B9-BA2044985DD6}"/>
                  </a:ext>
                </a:extLst>
              </p:cNvPr>
              <p:cNvSpPr txBox="1"/>
              <p:nvPr/>
            </p:nvSpPr>
            <p:spPr>
              <a:xfrm>
                <a:off x="1959522" y="2050139"/>
                <a:ext cx="2378728"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𝑁</m:t>
                      </m:r>
                      <m:r>
                        <a:rPr lang="en-US" b="0" i="0"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&lt;</m:t>
                      </m:r>
                      <m:r>
                        <a:rPr lang="en-US" b="0" i="1" smtClean="0">
                          <a:latin typeface="Cambria Math" panose="02040503050406030204" pitchFamily="18" charset="0"/>
                        </a:rPr>
                        <m:t>0</m:t>
                      </m:r>
                    </m:oMath>
                  </m:oMathPara>
                </a14:m>
                <a:endParaRPr lang="en-IN" dirty="0"/>
              </a:p>
            </p:txBody>
          </p:sp>
        </mc:Choice>
        <mc:Fallback xmlns="">
          <p:sp>
            <p:nvSpPr>
              <p:cNvPr id="4" name="TextBox 3">
                <a:extLst>
                  <a:ext uri="{FF2B5EF4-FFF2-40B4-BE49-F238E27FC236}">
                    <a16:creationId xmlns:a16="http://schemas.microsoft.com/office/drawing/2014/main" id="{28B1982B-7784-FA5A-C0B9-BA2044985DD6}"/>
                  </a:ext>
                </a:extLst>
              </p:cNvPr>
              <p:cNvSpPr txBox="1">
                <a:spLocks noRot="1" noChangeAspect="1" noMove="1" noResize="1" noEditPoints="1" noAdjustHandles="1" noChangeArrowheads="1" noChangeShapeType="1" noTextEdit="1"/>
              </p:cNvSpPr>
              <p:nvPr/>
            </p:nvSpPr>
            <p:spPr>
              <a:xfrm>
                <a:off x="1959522" y="2050139"/>
                <a:ext cx="2378728" cy="369332"/>
              </a:xfrm>
              <a:prstGeom prst="rect">
                <a:avLst/>
              </a:prstGeom>
              <a:blipFill>
                <a:blip r:embed="rId6"/>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3AE6A18-1212-FB74-5CEC-E6BCE0F19598}"/>
                  </a:ext>
                </a:extLst>
              </p:cNvPr>
              <p:cNvSpPr txBox="1"/>
              <p:nvPr/>
            </p:nvSpPr>
            <p:spPr>
              <a:xfrm>
                <a:off x="4429444" y="2050139"/>
                <a:ext cx="2872518"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m:t>
                      </m:r>
                      <m:r>
                        <a:rPr lang="en-US" b="0" i="0"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&gt;</m:t>
                      </m:r>
                      <m:r>
                        <a:rPr lang="en-US" b="0" i="1" smtClean="0">
                          <a:latin typeface="Cambria Math" panose="02040503050406030204" pitchFamily="18" charset="0"/>
                        </a:rPr>
                        <m:t>0</m:t>
                      </m:r>
                    </m:oMath>
                  </m:oMathPara>
                </a14:m>
                <a:endParaRPr lang="en-IN" dirty="0"/>
              </a:p>
            </p:txBody>
          </p:sp>
        </mc:Choice>
        <mc:Fallback xmlns="">
          <p:sp>
            <p:nvSpPr>
              <p:cNvPr id="5" name="TextBox 4">
                <a:extLst>
                  <a:ext uri="{FF2B5EF4-FFF2-40B4-BE49-F238E27FC236}">
                    <a16:creationId xmlns:a16="http://schemas.microsoft.com/office/drawing/2014/main" id="{83AE6A18-1212-FB74-5CEC-E6BCE0F19598}"/>
                  </a:ext>
                </a:extLst>
              </p:cNvPr>
              <p:cNvSpPr txBox="1">
                <a:spLocks noRot="1" noChangeAspect="1" noMove="1" noResize="1" noEditPoints="1" noAdjustHandles="1" noChangeArrowheads="1" noChangeShapeType="1" noTextEdit="1"/>
              </p:cNvSpPr>
              <p:nvPr/>
            </p:nvSpPr>
            <p:spPr>
              <a:xfrm>
                <a:off x="4429444" y="2050139"/>
                <a:ext cx="2872518" cy="369332"/>
              </a:xfrm>
              <a:prstGeom prst="rect">
                <a:avLst/>
              </a:prstGeom>
              <a:blipFill>
                <a:blip r:embed="rId7"/>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9601FD-A13C-3AE4-36F3-D47254FE9E97}"/>
                  </a:ext>
                </a:extLst>
              </p:cNvPr>
              <p:cNvSpPr txBox="1"/>
              <p:nvPr/>
            </p:nvSpPr>
            <p:spPr>
              <a:xfrm>
                <a:off x="678025" y="2038838"/>
                <a:ext cx="1227837"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&lt;</m:t>
                      </m:r>
                      <m:r>
                        <a:rPr lang="en-US" i="1" dirty="0" smtClean="0">
                          <a:latin typeface="Cambria Math" panose="02040503050406030204" pitchFamily="18" charset="0"/>
                        </a:rPr>
                        <m:t>𝑝</m:t>
                      </m:r>
                      <m:r>
                        <a:rPr lang="en-US" i="1" dirty="0" smtClean="0">
                          <a:latin typeface="Cambria Math" panose="02040503050406030204" pitchFamily="18" charset="0"/>
                        </a:rPr>
                        <m:t>&lt;</m:t>
                      </m:r>
                      <m:r>
                        <a:rPr lang="en-US" i="1" dirty="0" smtClean="0">
                          <a:latin typeface="Cambria Math" panose="02040503050406030204" pitchFamily="18" charset="0"/>
                        </a:rPr>
                        <m:t>1</m:t>
                      </m:r>
                    </m:oMath>
                  </m:oMathPara>
                </a14:m>
                <a:endParaRPr lang="en-IN" dirty="0"/>
              </a:p>
            </p:txBody>
          </p:sp>
        </mc:Choice>
        <mc:Fallback xmlns="">
          <p:sp>
            <p:nvSpPr>
              <p:cNvPr id="7" name="TextBox 6">
                <a:extLst>
                  <a:ext uri="{FF2B5EF4-FFF2-40B4-BE49-F238E27FC236}">
                    <a16:creationId xmlns:a16="http://schemas.microsoft.com/office/drawing/2014/main" id="{239601FD-A13C-3AE4-36F3-D47254FE9E97}"/>
                  </a:ext>
                </a:extLst>
              </p:cNvPr>
              <p:cNvSpPr txBox="1">
                <a:spLocks noRot="1" noChangeAspect="1" noMove="1" noResize="1" noEditPoints="1" noAdjustHandles="1" noChangeArrowheads="1" noChangeShapeType="1" noTextEdit="1"/>
              </p:cNvSpPr>
              <p:nvPr/>
            </p:nvSpPr>
            <p:spPr>
              <a:xfrm>
                <a:off x="678025" y="2038838"/>
                <a:ext cx="1227837" cy="369332"/>
              </a:xfrm>
              <a:prstGeom prst="rect">
                <a:avLst/>
              </a:prstGeom>
              <a:blipFill>
                <a:blip r:embed="rId8"/>
                <a:stretch>
                  <a:fillRect b="-6557"/>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134444AF-BB8A-7772-98E5-59173E33101C}"/>
              </a:ext>
            </a:extLst>
          </p:cNvPr>
          <p:cNvPicPr>
            <a:picLocks noChangeAspect="1"/>
          </p:cNvPicPr>
          <p:nvPr/>
        </p:nvPicPr>
        <p:blipFill>
          <a:blip r:embed="rId9"/>
          <a:stretch>
            <a:fillRect/>
          </a:stretch>
        </p:blipFill>
        <p:spPr>
          <a:xfrm>
            <a:off x="1732149" y="2972952"/>
            <a:ext cx="2190781" cy="456048"/>
          </a:xfrm>
          <a:prstGeom prst="rect">
            <a:avLst/>
          </a:prstGeom>
        </p:spPr>
      </p:pic>
      <p:pic>
        <p:nvPicPr>
          <p:cNvPr id="16" name="Picture 15" descr="A graph of a function&#10;&#10;Description automatically generated">
            <a:extLst>
              <a:ext uri="{FF2B5EF4-FFF2-40B4-BE49-F238E27FC236}">
                <a16:creationId xmlns:a16="http://schemas.microsoft.com/office/drawing/2014/main" id="{C716FC72-DE65-B35A-E572-E5FE11F706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2565" y="2520111"/>
            <a:ext cx="4899343" cy="4219163"/>
          </a:xfrm>
          <a:prstGeom prst="rect">
            <a:avLst/>
          </a:prstGeom>
        </p:spPr>
      </p:pic>
      <p:pic>
        <p:nvPicPr>
          <p:cNvPr id="19" name="Picture 18">
            <a:extLst>
              <a:ext uri="{FF2B5EF4-FFF2-40B4-BE49-F238E27FC236}">
                <a16:creationId xmlns:a16="http://schemas.microsoft.com/office/drawing/2014/main" id="{B0D4BDC0-8FAA-D98F-C3F0-18A2D64370A4}"/>
              </a:ext>
            </a:extLst>
          </p:cNvPr>
          <p:cNvPicPr>
            <a:picLocks noChangeAspect="1"/>
          </p:cNvPicPr>
          <p:nvPr/>
        </p:nvPicPr>
        <p:blipFill>
          <a:blip r:embed="rId11"/>
          <a:stretch>
            <a:fillRect/>
          </a:stretch>
        </p:blipFill>
        <p:spPr>
          <a:xfrm>
            <a:off x="1403079" y="3859877"/>
            <a:ext cx="3026365" cy="514474"/>
          </a:xfrm>
          <a:prstGeom prst="rect">
            <a:avLst/>
          </a:prstGeom>
        </p:spPr>
      </p:pic>
    </p:spTree>
    <p:extLst>
      <p:ext uri="{BB962C8B-B14F-4D97-AF65-F5344CB8AC3E}">
        <p14:creationId xmlns:p14="http://schemas.microsoft.com/office/powerpoint/2010/main" val="327667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CCF28-6EBD-3500-B750-91E830B0F69B}"/>
            </a:ext>
          </a:extLst>
        </p:cNvPr>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8C842965-6176-FDA0-AF15-0EE9AED38649}"/>
              </a:ext>
            </a:extLst>
          </p:cNvPr>
          <p:cNvPicPr>
            <a:picLocks noChangeAspect="1"/>
          </p:cNvPicPr>
          <p:nvPr/>
        </p:nvPicPr>
        <p:blipFill rotWithShape="1">
          <a:blip r:embed="rId2">
            <a:alphaModFix amt="70000"/>
            <a:lum bright="70000" contrast="-70000"/>
          </a:blip>
          <a:srcRect r="-1" b="3428"/>
          <a:stretch/>
        </p:blipFill>
        <p:spPr>
          <a:xfrm>
            <a:off x="-93586" y="1386"/>
            <a:ext cx="12188932" cy="6856614"/>
          </a:xfrm>
          <a:prstGeom prst="rect">
            <a:avLst/>
          </a:prstGeom>
          <a:ln w="228600" cap="sq" cmpd="thickThin">
            <a:solidFill>
              <a:srgbClr val="000000"/>
            </a:solidFill>
            <a:prstDash val="solid"/>
            <a:miter lim="800000"/>
          </a:ln>
          <a:effectLst>
            <a:innerShdw blurRad="76200">
              <a:srgbClr val="000000"/>
            </a:innerShdw>
          </a:effec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61D6BD3-1B0F-9F9E-41EF-B3CF16023F36}"/>
                  </a:ext>
                </a:extLst>
              </p:cNvPr>
              <p:cNvSpPr txBox="1"/>
              <p:nvPr/>
            </p:nvSpPr>
            <p:spPr>
              <a:xfrm>
                <a:off x="678025" y="773706"/>
                <a:ext cx="5521448" cy="98668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𝜇</m:t>
                              </m:r>
                            </m:e>
                            <m:sub>
                              <m:r>
                                <a:rPr lang="en-US" sz="2400" b="0" i="1" smtClean="0">
                                  <a:solidFill>
                                    <a:srgbClr val="FF0000"/>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𝑖𝑤</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d>
                                <m:dPr>
                                  <m:begChr m:val="|"/>
                                  <m:endChr m:val="|"/>
                                  <m:ctrlPr>
                                    <a:rPr lang="en-US" sz="2400" b="0" i="1" smtClean="0">
                                      <a:solidFill>
                                        <a:srgbClr val="0000FF"/>
                                      </a:solidFill>
                                      <a:latin typeface="Cambria Math" panose="02040503050406030204" pitchFamily="18" charset="0"/>
                                    </a:rPr>
                                  </m:ctrlPr>
                                </m:dPr>
                                <m:e>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e>
                              </m:d>
                            </m:e>
                            <m:sup>
                              <m:r>
                                <a:rPr lang="en-US" sz="2400" b="0" i="1" smtClean="0">
                                  <a:solidFill>
                                    <a:srgbClr val="0000FF"/>
                                  </a:solidFill>
                                  <a:latin typeface="Cambria Math" panose="02040503050406030204" pitchFamily="18" charset="0"/>
                                </a:rPr>
                                <m:t>2</m:t>
                              </m:r>
                            </m:sup>
                          </m:sSup>
                        </m:e>
                      </m:d>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f>
                        <m:fPr>
                          <m:ctrlPr>
                            <a:rPr lang="en-US" sz="2400" b="0" i="1" smtClean="0">
                              <a:solidFill>
                                <a:srgbClr val="0000FF"/>
                              </a:solidFill>
                              <a:latin typeface="Cambria Math" panose="02040503050406030204" pitchFamily="18" charset="0"/>
                            </a:rPr>
                          </m:ctrlPr>
                        </m:fPr>
                        <m:num>
                          <m:r>
                            <a:rPr lang="en-US" sz="2400" b="0" i="1" smtClean="0">
                              <a:solidFill>
                                <a:srgbClr val="0000FF"/>
                              </a:solidFill>
                              <a:latin typeface="Cambria Math" panose="02040503050406030204" pitchFamily="18" charset="0"/>
                            </a:rPr>
                            <m:t>𝐾</m:t>
                          </m:r>
                        </m:num>
                        <m:den>
                          <m:r>
                            <a:rPr lang="en-US" sz="2400" b="0" i="1" smtClean="0">
                              <a:solidFill>
                                <a:srgbClr val="0000FF"/>
                              </a:solidFill>
                              <a:latin typeface="Cambria Math" panose="02040503050406030204" pitchFamily="18" charset="0"/>
                            </a:rPr>
                            <m:t>𝑁</m:t>
                          </m:r>
                        </m:den>
                      </m:f>
                      <m:nary>
                        <m:naryPr>
                          <m:chr m:val="∑"/>
                          <m:subHide m:val="on"/>
                          <m:supHide m:val="on"/>
                          <m:ctrlPr>
                            <a:rPr lang="en-US" sz="2400" b="0" i="1" smtClean="0">
                              <a:solidFill>
                                <a:srgbClr val="0000FF"/>
                              </a:solidFill>
                              <a:latin typeface="Cambria Math" panose="02040503050406030204" pitchFamily="18" charset="0"/>
                            </a:rPr>
                          </m:ctrlPr>
                        </m:naryPr>
                        <m:sub/>
                        <m:sup/>
                        <m:e>
                          <m:r>
                            <a:rPr lang="en-US" sz="2400" b="0" i="1" smtClean="0">
                              <a:solidFill>
                                <a:srgbClr val="0000FF"/>
                              </a:solidFill>
                              <a:latin typeface="Cambria Math" panose="02040503050406030204" pitchFamily="18" charset="0"/>
                            </a:rPr>
                            <m:t>(</m:t>
                          </m:r>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𝑘</m:t>
                              </m:r>
                            </m:sub>
                          </m:sSub>
                          <m:r>
                            <a:rPr lang="en-US" sz="2400" b="0" i="1" smtClean="0">
                              <a:solidFill>
                                <a:srgbClr val="0000FF"/>
                              </a:solidFill>
                              <a:latin typeface="Cambria Math" panose="02040503050406030204" pitchFamily="18" charset="0"/>
                            </a:rPr>
                            <m:t>−</m:t>
                          </m:r>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e>
                      </m:nary>
                    </m:oMath>
                  </m:oMathPara>
                </a14:m>
                <a:endParaRPr lang="en-IN" sz="2400" dirty="0">
                  <a:solidFill>
                    <a:srgbClr val="0000FF"/>
                  </a:solidFill>
                </a:endParaRPr>
              </a:p>
            </p:txBody>
          </p:sp>
        </mc:Choice>
        <mc:Fallback>
          <p:sp>
            <p:nvSpPr>
              <p:cNvPr id="8" name="TextBox 7">
                <a:extLst>
                  <a:ext uri="{FF2B5EF4-FFF2-40B4-BE49-F238E27FC236}">
                    <a16:creationId xmlns:a16="http://schemas.microsoft.com/office/drawing/2014/main" id="{A61D6BD3-1B0F-9F9E-41EF-B3CF16023F36}"/>
                  </a:ext>
                </a:extLst>
              </p:cNvPr>
              <p:cNvSpPr txBox="1">
                <a:spLocks noRot="1" noChangeAspect="1" noMove="1" noResize="1" noEditPoints="1" noAdjustHandles="1" noChangeArrowheads="1" noChangeShapeType="1" noTextEdit="1"/>
              </p:cNvSpPr>
              <p:nvPr/>
            </p:nvSpPr>
            <p:spPr>
              <a:xfrm>
                <a:off x="678025" y="773706"/>
                <a:ext cx="5521448" cy="98668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79C969B-103E-E737-C456-2A82FA99F6B6}"/>
                  </a:ext>
                </a:extLst>
              </p:cNvPr>
              <p:cNvSpPr txBox="1"/>
              <p:nvPr/>
            </p:nvSpPr>
            <p:spPr>
              <a:xfrm>
                <a:off x="4305962" y="1575720"/>
                <a:ext cx="1220334"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m:t>
                      </m:r>
                    </m:oMath>
                  </m:oMathPara>
                </a14:m>
                <a:endParaRPr lang="en-IN" dirty="0"/>
              </a:p>
            </p:txBody>
          </p:sp>
        </mc:Choice>
        <mc:Fallback>
          <p:sp>
            <p:nvSpPr>
              <p:cNvPr id="9" name="TextBox 8">
                <a:extLst>
                  <a:ext uri="{FF2B5EF4-FFF2-40B4-BE49-F238E27FC236}">
                    <a16:creationId xmlns:a16="http://schemas.microsoft.com/office/drawing/2014/main" id="{F79C969B-103E-E737-C456-2A82FA99F6B6}"/>
                  </a:ext>
                </a:extLst>
              </p:cNvPr>
              <p:cNvSpPr txBox="1">
                <a:spLocks noRot="1" noChangeAspect="1" noMove="1" noResize="1" noEditPoints="1" noAdjustHandles="1" noChangeArrowheads="1" noChangeShapeType="1" noTextEdit="1"/>
              </p:cNvSpPr>
              <p:nvPr/>
            </p:nvSpPr>
            <p:spPr>
              <a:xfrm>
                <a:off x="4305962" y="1575720"/>
                <a:ext cx="1220334" cy="369332"/>
              </a:xfrm>
              <a:prstGeom prst="rect">
                <a:avLst/>
              </a:prstGeom>
              <a:blipFill>
                <a:blip r:embed="rId4"/>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1F45448F-0005-F066-1185-2B0AB75C44E3}"/>
              </a:ext>
            </a:extLst>
          </p:cNvPr>
          <p:cNvSpPr txBox="1"/>
          <p:nvPr/>
        </p:nvSpPr>
        <p:spPr>
          <a:xfrm>
            <a:off x="2724150" y="118726"/>
            <a:ext cx="7342522" cy="707886"/>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Network of  Limit Cycle: active and inactive oscillators </a:t>
            </a:r>
          </a:p>
          <a:p>
            <a:pPr algn="ctr"/>
            <a:r>
              <a:rPr lang="en-US" sz="2000" dirty="0">
                <a:solidFill>
                  <a:srgbClr val="FF0000"/>
                </a:solidFill>
                <a:latin typeface="Cambria" panose="02040503050406030204" pitchFamily="18" charset="0"/>
                <a:ea typeface="Cambria" panose="02040503050406030204" pitchFamily="18" charset="0"/>
              </a:rPr>
              <a:t>(reduction )</a:t>
            </a:r>
            <a:endParaRPr lang="he-IL" sz="2000" dirty="0">
              <a:solidFill>
                <a:srgbClr val="FF0000"/>
              </a:solidFill>
              <a:latin typeface="Cambria" panose="02040503050406030204" pitchFamily="18" charset="0"/>
              <a:ea typeface="Cambria" panose="02040503050406030204" pitchFamily="18"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D0B3FC4-B1FA-E1C6-D7F4-C7649BDC3559}"/>
                  </a:ext>
                </a:extLst>
              </p:cNvPr>
              <p:cNvSpPr txBox="1"/>
              <p:nvPr/>
            </p:nvSpPr>
            <p:spPr>
              <a:xfrm>
                <a:off x="1959522" y="2050139"/>
                <a:ext cx="2378728"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𝑁</m:t>
                      </m:r>
                      <m:r>
                        <a:rPr lang="en-US" b="0" i="0"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&lt;</m:t>
                      </m:r>
                      <m:r>
                        <a:rPr lang="en-US" b="0" i="1" smtClean="0">
                          <a:latin typeface="Cambria Math" panose="02040503050406030204" pitchFamily="18" charset="0"/>
                        </a:rPr>
                        <m:t>0</m:t>
                      </m:r>
                    </m:oMath>
                  </m:oMathPara>
                </a14:m>
                <a:endParaRPr lang="en-IN" dirty="0"/>
              </a:p>
            </p:txBody>
          </p:sp>
        </mc:Choice>
        <mc:Fallback>
          <p:sp>
            <p:nvSpPr>
              <p:cNvPr id="4" name="TextBox 3">
                <a:extLst>
                  <a:ext uri="{FF2B5EF4-FFF2-40B4-BE49-F238E27FC236}">
                    <a16:creationId xmlns:a16="http://schemas.microsoft.com/office/drawing/2014/main" id="{0D0B3FC4-B1FA-E1C6-D7F4-C7649BDC3559}"/>
                  </a:ext>
                </a:extLst>
              </p:cNvPr>
              <p:cNvSpPr txBox="1">
                <a:spLocks noRot="1" noChangeAspect="1" noMove="1" noResize="1" noEditPoints="1" noAdjustHandles="1" noChangeArrowheads="1" noChangeShapeType="1" noTextEdit="1"/>
              </p:cNvSpPr>
              <p:nvPr/>
            </p:nvSpPr>
            <p:spPr>
              <a:xfrm>
                <a:off x="1959522" y="2050139"/>
                <a:ext cx="2378728" cy="369332"/>
              </a:xfrm>
              <a:prstGeom prst="rect">
                <a:avLst/>
              </a:prstGeom>
              <a:blipFill>
                <a:blip r:embed="rId5"/>
                <a:stretch>
                  <a:fillRect b="-655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E4DAD48-75CA-38D0-FD5E-B0E38FA3D2AE}"/>
                  </a:ext>
                </a:extLst>
              </p:cNvPr>
              <p:cNvSpPr txBox="1"/>
              <p:nvPr/>
            </p:nvSpPr>
            <p:spPr>
              <a:xfrm>
                <a:off x="4429444" y="2050139"/>
                <a:ext cx="2872518"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m:t>
                      </m:r>
                      <m:r>
                        <a:rPr lang="en-US" b="0" i="0"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&gt;</m:t>
                      </m:r>
                      <m:r>
                        <a:rPr lang="en-US" b="0" i="1" smtClean="0">
                          <a:latin typeface="Cambria Math" panose="02040503050406030204" pitchFamily="18" charset="0"/>
                        </a:rPr>
                        <m:t>0</m:t>
                      </m:r>
                    </m:oMath>
                  </m:oMathPara>
                </a14:m>
                <a:endParaRPr lang="en-IN" dirty="0"/>
              </a:p>
            </p:txBody>
          </p:sp>
        </mc:Choice>
        <mc:Fallback>
          <p:sp>
            <p:nvSpPr>
              <p:cNvPr id="5" name="TextBox 4">
                <a:extLst>
                  <a:ext uri="{FF2B5EF4-FFF2-40B4-BE49-F238E27FC236}">
                    <a16:creationId xmlns:a16="http://schemas.microsoft.com/office/drawing/2014/main" id="{4E4DAD48-75CA-38D0-FD5E-B0E38FA3D2AE}"/>
                  </a:ext>
                </a:extLst>
              </p:cNvPr>
              <p:cNvSpPr txBox="1">
                <a:spLocks noRot="1" noChangeAspect="1" noMove="1" noResize="1" noEditPoints="1" noAdjustHandles="1" noChangeArrowheads="1" noChangeShapeType="1" noTextEdit="1"/>
              </p:cNvSpPr>
              <p:nvPr/>
            </p:nvSpPr>
            <p:spPr>
              <a:xfrm>
                <a:off x="4429444" y="2050139"/>
                <a:ext cx="2872518" cy="369332"/>
              </a:xfrm>
              <a:prstGeom prst="rect">
                <a:avLst/>
              </a:prstGeom>
              <a:blipFill>
                <a:blip r:embed="rId6"/>
                <a:stretch>
                  <a:fillRect b="-655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45DBE7B-6CFB-1DF7-11C7-193814436818}"/>
                  </a:ext>
                </a:extLst>
              </p:cNvPr>
              <p:cNvSpPr txBox="1"/>
              <p:nvPr/>
            </p:nvSpPr>
            <p:spPr>
              <a:xfrm>
                <a:off x="678025" y="2038838"/>
                <a:ext cx="1227837"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&lt;</m:t>
                      </m:r>
                      <m:r>
                        <a:rPr lang="en-US" i="1" dirty="0" smtClean="0">
                          <a:latin typeface="Cambria Math" panose="02040503050406030204" pitchFamily="18" charset="0"/>
                        </a:rPr>
                        <m:t>𝑝</m:t>
                      </m:r>
                      <m:r>
                        <a:rPr lang="en-US" i="1" dirty="0" smtClean="0">
                          <a:latin typeface="Cambria Math" panose="02040503050406030204" pitchFamily="18" charset="0"/>
                        </a:rPr>
                        <m:t>&lt;</m:t>
                      </m:r>
                      <m:r>
                        <a:rPr lang="en-US" i="1" dirty="0" smtClean="0">
                          <a:latin typeface="Cambria Math" panose="02040503050406030204" pitchFamily="18" charset="0"/>
                        </a:rPr>
                        <m:t>1</m:t>
                      </m:r>
                    </m:oMath>
                  </m:oMathPara>
                </a14:m>
                <a:endParaRPr lang="en-IN" dirty="0"/>
              </a:p>
            </p:txBody>
          </p:sp>
        </mc:Choice>
        <mc:Fallback>
          <p:sp>
            <p:nvSpPr>
              <p:cNvPr id="7" name="TextBox 6">
                <a:extLst>
                  <a:ext uri="{FF2B5EF4-FFF2-40B4-BE49-F238E27FC236}">
                    <a16:creationId xmlns:a16="http://schemas.microsoft.com/office/drawing/2014/main" id="{945DBE7B-6CFB-1DF7-11C7-193814436818}"/>
                  </a:ext>
                </a:extLst>
              </p:cNvPr>
              <p:cNvSpPr txBox="1">
                <a:spLocks noRot="1" noChangeAspect="1" noMove="1" noResize="1" noEditPoints="1" noAdjustHandles="1" noChangeArrowheads="1" noChangeShapeType="1" noTextEdit="1"/>
              </p:cNvSpPr>
              <p:nvPr/>
            </p:nvSpPr>
            <p:spPr>
              <a:xfrm>
                <a:off x="678025" y="2038838"/>
                <a:ext cx="1227837" cy="369332"/>
              </a:xfrm>
              <a:prstGeom prst="rect">
                <a:avLst/>
              </a:prstGeom>
              <a:blipFill>
                <a:blip r:embed="rId7"/>
                <a:stretch>
                  <a:fillRect b="-6557"/>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944C0A50-253F-381D-B370-3D6B9B723AB9}"/>
              </a:ext>
            </a:extLst>
          </p:cNvPr>
          <p:cNvPicPr>
            <a:picLocks noChangeAspect="1"/>
          </p:cNvPicPr>
          <p:nvPr/>
        </p:nvPicPr>
        <p:blipFill>
          <a:blip r:embed="rId8"/>
          <a:stretch>
            <a:fillRect/>
          </a:stretch>
        </p:blipFill>
        <p:spPr>
          <a:xfrm>
            <a:off x="1732149" y="2972952"/>
            <a:ext cx="2190781" cy="456048"/>
          </a:xfrm>
          <a:prstGeom prst="rect">
            <a:avLst/>
          </a:prstGeom>
        </p:spPr>
      </p:pic>
      <p:pic>
        <p:nvPicPr>
          <p:cNvPr id="19" name="Picture 18">
            <a:extLst>
              <a:ext uri="{FF2B5EF4-FFF2-40B4-BE49-F238E27FC236}">
                <a16:creationId xmlns:a16="http://schemas.microsoft.com/office/drawing/2014/main" id="{07DC5CB2-5348-804B-EAA3-391172E7618A}"/>
              </a:ext>
            </a:extLst>
          </p:cNvPr>
          <p:cNvPicPr>
            <a:picLocks noChangeAspect="1"/>
          </p:cNvPicPr>
          <p:nvPr/>
        </p:nvPicPr>
        <p:blipFill>
          <a:blip r:embed="rId9"/>
          <a:stretch>
            <a:fillRect/>
          </a:stretch>
        </p:blipFill>
        <p:spPr>
          <a:xfrm>
            <a:off x="1403079" y="3859877"/>
            <a:ext cx="3026365" cy="514474"/>
          </a:xfrm>
          <a:prstGeom prst="rect">
            <a:avLst/>
          </a:prstGeom>
        </p:spPr>
      </p:pic>
      <p:pic>
        <p:nvPicPr>
          <p:cNvPr id="10" name="Picture 9">
            <a:extLst>
              <a:ext uri="{FF2B5EF4-FFF2-40B4-BE49-F238E27FC236}">
                <a16:creationId xmlns:a16="http://schemas.microsoft.com/office/drawing/2014/main" id="{EADC330C-8C9A-FDA9-72CD-56600BA6C638}"/>
              </a:ext>
            </a:extLst>
          </p:cNvPr>
          <p:cNvPicPr>
            <a:picLocks noChangeAspect="1"/>
          </p:cNvPicPr>
          <p:nvPr/>
        </p:nvPicPr>
        <p:blipFill>
          <a:blip r:embed="rId10"/>
          <a:stretch>
            <a:fillRect/>
          </a:stretch>
        </p:blipFill>
        <p:spPr>
          <a:xfrm>
            <a:off x="6083571" y="2847855"/>
            <a:ext cx="4705350" cy="1590675"/>
          </a:xfrm>
          <a:prstGeom prst="rect">
            <a:avLst/>
          </a:prstGeom>
        </p:spPr>
      </p:pic>
      <p:pic>
        <p:nvPicPr>
          <p:cNvPr id="17" name="Picture 16">
            <a:extLst>
              <a:ext uri="{FF2B5EF4-FFF2-40B4-BE49-F238E27FC236}">
                <a16:creationId xmlns:a16="http://schemas.microsoft.com/office/drawing/2014/main" id="{B28BD16C-A57C-FA90-D2A8-4BA112291A1A}"/>
              </a:ext>
            </a:extLst>
          </p:cNvPr>
          <p:cNvPicPr>
            <a:picLocks noChangeAspect="1"/>
          </p:cNvPicPr>
          <p:nvPr/>
        </p:nvPicPr>
        <p:blipFill>
          <a:blip r:embed="rId11"/>
          <a:stretch>
            <a:fillRect/>
          </a:stretch>
        </p:blipFill>
        <p:spPr>
          <a:xfrm>
            <a:off x="7702821" y="4866914"/>
            <a:ext cx="1466850" cy="304800"/>
          </a:xfrm>
          <a:prstGeom prst="rect">
            <a:avLst/>
          </a:prstGeom>
        </p:spPr>
      </p:pic>
    </p:spTree>
    <p:extLst>
      <p:ext uri="{BB962C8B-B14F-4D97-AF65-F5344CB8AC3E}">
        <p14:creationId xmlns:p14="http://schemas.microsoft.com/office/powerpoint/2010/main" val="808275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6CD0C-8960-7365-1388-8CF6BA54116C}"/>
            </a:ext>
          </a:extLst>
        </p:cNvPr>
        <p:cNvGrpSpPr/>
        <p:nvPr/>
      </p:nvGrpSpPr>
      <p:grpSpPr>
        <a:xfrm>
          <a:off x="0" y="0"/>
          <a:ext cx="0" cy="0"/>
          <a:chOff x="0" y="0"/>
          <a:chExt cx="0" cy="0"/>
        </a:xfrm>
      </p:grpSpPr>
      <p:pic>
        <p:nvPicPr>
          <p:cNvPr id="2" name="Picture 1" descr="Network Technology Background">
            <a:extLst>
              <a:ext uri="{FF2B5EF4-FFF2-40B4-BE49-F238E27FC236}">
                <a16:creationId xmlns:a16="http://schemas.microsoft.com/office/drawing/2014/main" id="{F298764B-80D3-79CE-0236-ED26C42325BF}"/>
              </a:ext>
            </a:extLst>
          </p:cNvPr>
          <p:cNvPicPr>
            <a:picLocks noChangeAspect="1"/>
          </p:cNvPicPr>
          <p:nvPr/>
        </p:nvPicPr>
        <p:blipFill rotWithShape="1">
          <a:blip r:embed="rId2">
            <a:alphaModFix amt="70000"/>
            <a:lum bright="70000" contrast="-70000"/>
          </a:blip>
          <a:srcRect r="-1" b="3428"/>
          <a:stretch/>
        </p:blipFill>
        <p:spPr>
          <a:xfrm>
            <a:off x="-93586" y="1386"/>
            <a:ext cx="12188932" cy="6856614"/>
          </a:xfrm>
          <a:prstGeom prst="rect">
            <a:avLst/>
          </a:prstGeom>
          <a:ln w="228600" cap="sq" cmpd="thickThin">
            <a:solidFill>
              <a:srgbClr val="000000"/>
            </a:solidFill>
            <a:prstDash val="solid"/>
            <a:miter lim="800000"/>
          </a:ln>
          <a:effectLst>
            <a:innerShdw blurRad="76200">
              <a:srgbClr val="000000"/>
            </a:innerShdw>
          </a:effectLst>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D7F2EDA-7FAB-A293-F334-9CBE6D1F7EB2}"/>
                  </a:ext>
                </a:extLst>
              </p:cNvPr>
              <p:cNvSpPr txBox="1"/>
              <p:nvPr/>
            </p:nvSpPr>
            <p:spPr>
              <a:xfrm>
                <a:off x="678025" y="773706"/>
                <a:ext cx="5521448" cy="98668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𝜇</m:t>
                              </m:r>
                            </m:e>
                            <m:sub>
                              <m:r>
                                <a:rPr lang="en-US" sz="2400" b="0" i="1" smtClean="0">
                                  <a:solidFill>
                                    <a:srgbClr val="FF0000"/>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𝑖𝑤</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d>
                                <m:dPr>
                                  <m:begChr m:val="|"/>
                                  <m:endChr m:val="|"/>
                                  <m:ctrlPr>
                                    <a:rPr lang="en-US" sz="2400" b="0" i="1" smtClean="0">
                                      <a:solidFill>
                                        <a:srgbClr val="0000FF"/>
                                      </a:solidFill>
                                      <a:latin typeface="Cambria Math" panose="02040503050406030204" pitchFamily="18" charset="0"/>
                                    </a:rPr>
                                  </m:ctrlPr>
                                </m:dPr>
                                <m:e>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e>
                              </m:d>
                            </m:e>
                            <m:sup>
                              <m:r>
                                <a:rPr lang="en-US" sz="2400" b="0" i="1" smtClean="0">
                                  <a:solidFill>
                                    <a:srgbClr val="0000FF"/>
                                  </a:solidFill>
                                  <a:latin typeface="Cambria Math" panose="02040503050406030204" pitchFamily="18" charset="0"/>
                                </a:rPr>
                                <m:t>2</m:t>
                              </m:r>
                            </m:sup>
                          </m:sSup>
                        </m:e>
                      </m:d>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f>
                        <m:fPr>
                          <m:ctrlPr>
                            <a:rPr lang="en-US" sz="2400" b="0" i="1" smtClean="0">
                              <a:solidFill>
                                <a:srgbClr val="0000FF"/>
                              </a:solidFill>
                              <a:latin typeface="Cambria Math" panose="02040503050406030204" pitchFamily="18" charset="0"/>
                            </a:rPr>
                          </m:ctrlPr>
                        </m:fPr>
                        <m:num>
                          <m:r>
                            <a:rPr lang="en-US" sz="2400" b="0" i="1" smtClean="0">
                              <a:solidFill>
                                <a:srgbClr val="0000FF"/>
                              </a:solidFill>
                              <a:latin typeface="Cambria Math" panose="02040503050406030204" pitchFamily="18" charset="0"/>
                            </a:rPr>
                            <m:t>𝐾</m:t>
                          </m:r>
                        </m:num>
                        <m:den>
                          <m:r>
                            <a:rPr lang="en-US" sz="2400" b="0" i="1" smtClean="0">
                              <a:solidFill>
                                <a:srgbClr val="0000FF"/>
                              </a:solidFill>
                              <a:latin typeface="Cambria Math" panose="02040503050406030204" pitchFamily="18" charset="0"/>
                            </a:rPr>
                            <m:t>𝑁</m:t>
                          </m:r>
                        </m:den>
                      </m:f>
                      <m:nary>
                        <m:naryPr>
                          <m:chr m:val="∑"/>
                          <m:subHide m:val="on"/>
                          <m:supHide m:val="on"/>
                          <m:ctrlPr>
                            <a:rPr lang="en-US" sz="2400" b="0" i="1" smtClean="0">
                              <a:solidFill>
                                <a:srgbClr val="0000FF"/>
                              </a:solidFill>
                              <a:latin typeface="Cambria Math" panose="02040503050406030204" pitchFamily="18" charset="0"/>
                            </a:rPr>
                          </m:ctrlPr>
                        </m:naryPr>
                        <m:sub/>
                        <m:sup/>
                        <m:e>
                          <m:r>
                            <a:rPr lang="en-US" sz="2400" b="0" i="1" smtClean="0">
                              <a:solidFill>
                                <a:srgbClr val="0000FF"/>
                              </a:solidFill>
                              <a:latin typeface="Cambria Math" panose="02040503050406030204" pitchFamily="18" charset="0"/>
                            </a:rPr>
                            <m:t>(</m:t>
                          </m:r>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𝑘</m:t>
                              </m:r>
                            </m:sub>
                          </m:sSub>
                          <m:r>
                            <a:rPr lang="en-US" sz="2400" b="0" i="1" smtClean="0">
                              <a:solidFill>
                                <a:srgbClr val="0000FF"/>
                              </a:solidFill>
                              <a:latin typeface="Cambria Math" panose="02040503050406030204" pitchFamily="18" charset="0"/>
                            </a:rPr>
                            <m:t>−</m:t>
                          </m:r>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𝑧</m:t>
                              </m:r>
                            </m:e>
                            <m:sub>
                              <m:r>
                                <a:rPr lang="en-US" sz="2400" b="0" i="1" smtClean="0">
                                  <a:solidFill>
                                    <a:srgbClr val="0000FF"/>
                                  </a:solidFill>
                                  <a:latin typeface="Cambria Math" panose="02040503050406030204" pitchFamily="18" charset="0"/>
                                </a:rPr>
                                <m:t>𝑖</m:t>
                              </m:r>
                            </m:sub>
                          </m:sSub>
                          <m:r>
                            <a:rPr lang="en-US" sz="2400" b="0" i="1" smtClean="0">
                              <a:solidFill>
                                <a:srgbClr val="0000FF"/>
                              </a:solidFill>
                              <a:latin typeface="Cambria Math" panose="02040503050406030204" pitchFamily="18" charset="0"/>
                            </a:rPr>
                            <m:t>)</m:t>
                          </m:r>
                        </m:e>
                      </m:nary>
                    </m:oMath>
                  </m:oMathPara>
                </a14:m>
                <a:endParaRPr lang="en-IN" sz="2400" dirty="0">
                  <a:solidFill>
                    <a:srgbClr val="0000FF"/>
                  </a:solidFill>
                </a:endParaRPr>
              </a:p>
            </p:txBody>
          </p:sp>
        </mc:Choice>
        <mc:Fallback>
          <p:sp>
            <p:nvSpPr>
              <p:cNvPr id="8" name="TextBox 7">
                <a:extLst>
                  <a:ext uri="{FF2B5EF4-FFF2-40B4-BE49-F238E27FC236}">
                    <a16:creationId xmlns:a16="http://schemas.microsoft.com/office/drawing/2014/main" id="{DD7F2EDA-7FAB-A293-F334-9CBE6D1F7EB2}"/>
                  </a:ext>
                </a:extLst>
              </p:cNvPr>
              <p:cNvSpPr txBox="1">
                <a:spLocks noRot="1" noChangeAspect="1" noMove="1" noResize="1" noEditPoints="1" noAdjustHandles="1" noChangeArrowheads="1" noChangeShapeType="1" noTextEdit="1"/>
              </p:cNvSpPr>
              <p:nvPr/>
            </p:nvSpPr>
            <p:spPr>
              <a:xfrm>
                <a:off x="678025" y="773706"/>
                <a:ext cx="5521448" cy="986680"/>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C56AD71-3507-BAF9-3D9E-59BF74BCA4AB}"/>
                  </a:ext>
                </a:extLst>
              </p:cNvPr>
              <p:cNvSpPr txBox="1"/>
              <p:nvPr/>
            </p:nvSpPr>
            <p:spPr>
              <a:xfrm>
                <a:off x="4305962" y="1575720"/>
                <a:ext cx="1220334"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m:t>
                      </m:r>
                    </m:oMath>
                  </m:oMathPara>
                </a14:m>
                <a:endParaRPr lang="en-IN" dirty="0"/>
              </a:p>
            </p:txBody>
          </p:sp>
        </mc:Choice>
        <mc:Fallback>
          <p:sp>
            <p:nvSpPr>
              <p:cNvPr id="9" name="TextBox 8">
                <a:extLst>
                  <a:ext uri="{FF2B5EF4-FFF2-40B4-BE49-F238E27FC236}">
                    <a16:creationId xmlns:a16="http://schemas.microsoft.com/office/drawing/2014/main" id="{9C56AD71-3507-BAF9-3D9E-59BF74BCA4AB}"/>
                  </a:ext>
                </a:extLst>
              </p:cNvPr>
              <p:cNvSpPr txBox="1">
                <a:spLocks noRot="1" noChangeAspect="1" noMove="1" noResize="1" noEditPoints="1" noAdjustHandles="1" noChangeArrowheads="1" noChangeShapeType="1" noTextEdit="1"/>
              </p:cNvSpPr>
              <p:nvPr/>
            </p:nvSpPr>
            <p:spPr>
              <a:xfrm>
                <a:off x="4305962" y="1575720"/>
                <a:ext cx="1220334" cy="369332"/>
              </a:xfrm>
              <a:prstGeom prst="rect">
                <a:avLst/>
              </a:prstGeom>
              <a:blipFill>
                <a:blip r:embed="rId4"/>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D62C6973-6274-E72F-159D-4CA075A5CACE}"/>
              </a:ext>
            </a:extLst>
          </p:cNvPr>
          <p:cNvSpPr txBox="1"/>
          <p:nvPr/>
        </p:nvSpPr>
        <p:spPr>
          <a:xfrm>
            <a:off x="2724150" y="118726"/>
            <a:ext cx="7342522" cy="707886"/>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Network of  Limit Cycle: active and inactive oscillators </a:t>
            </a:r>
          </a:p>
          <a:p>
            <a:pPr algn="ctr"/>
            <a:r>
              <a:rPr lang="en-US" sz="2000" dirty="0">
                <a:solidFill>
                  <a:srgbClr val="FF0000"/>
                </a:solidFill>
                <a:latin typeface="Cambria" panose="02040503050406030204" pitchFamily="18" charset="0"/>
                <a:ea typeface="Cambria" panose="02040503050406030204" pitchFamily="18" charset="0"/>
              </a:rPr>
              <a:t>(reduction )</a:t>
            </a:r>
            <a:endParaRPr lang="he-IL" sz="2000" dirty="0">
              <a:solidFill>
                <a:srgbClr val="FF0000"/>
              </a:solidFill>
              <a:latin typeface="Cambria" panose="02040503050406030204" pitchFamily="18" charset="0"/>
              <a:ea typeface="Cambria" panose="02040503050406030204" pitchFamily="18"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71481E3-02EE-CC13-51FB-5328176B9030}"/>
                  </a:ext>
                </a:extLst>
              </p:cNvPr>
              <p:cNvSpPr txBox="1"/>
              <p:nvPr/>
            </p:nvSpPr>
            <p:spPr>
              <a:xfrm>
                <a:off x="1959522" y="2050139"/>
                <a:ext cx="2378728"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𝑁</m:t>
                      </m:r>
                      <m:r>
                        <a:rPr lang="en-US" b="0" i="0"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&lt;</m:t>
                      </m:r>
                      <m:r>
                        <a:rPr lang="en-US" b="0" i="1" smtClean="0">
                          <a:latin typeface="Cambria Math" panose="02040503050406030204" pitchFamily="18" charset="0"/>
                        </a:rPr>
                        <m:t>0</m:t>
                      </m:r>
                    </m:oMath>
                  </m:oMathPara>
                </a14:m>
                <a:endParaRPr lang="en-IN" dirty="0"/>
              </a:p>
            </p:txBody>
          </p:sp>
        </mc:Choice>
        <mc:Fallback>
          <p:sp>
            <p:nvSpPr>
              <p:cNvPr id="4" name="TextBox 3">
                <a:extLst>
                  <a:ext uri="{FF2B5EF4-FFF2-40B4-BE49-F238E27FC236}">
                    <a16:creationId xmlns:a16="http://schemas.microsoft.com/office/drawing/2014/main" id="{871481E3-02EE-CC13-51FB-5328176B9030}"/>
                  </a:ext>
                </a:extLst>
              </p:cNvPr>
              <p:cNvSpPr txBox="1">
                <a:spLocks noRot="1" noChangeAspect="1" noMove="1" noResize="1" noEditPoints="1" noAdjustHandles="1" noChangeArrowheads="1" noChangeShapeType="1" noTextEdit="1"/>
              </p:cNvSpPr>
              <p:nvPr/>
            </p:nvSpPr>
            <p:spPr>
              <a:xfrm>
                <a:off x="1959522" y="2050139"/>
                <a:ext cx="2378728" cy="369332"/>
              </a:xfrm>
              <a:prstGeom prst="rect">
                <a:avLst/>
              </a:prstGeom>
              <a:blipFill>
                <a:blip r:embed="rId5"/>
                <a:stretch>
                  <a:fillRect b="-655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8BDF9D4-8F75-FC68-7A45-9A86DDCC60BD}"/>
                  </a:ext>
                </a:extLst>
              </p:cNvPr>
              <p:cNvSpPr txBox="1"/>
              <p:nvPr/>
            </p:nvSpPr>
            <p:spPr>
              <a:xfrm>
                <a:off x="4429444" y="2050139"/>
                <a:ext cx="2872518"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𝑁</m:t>
                      </m:r>
                      <m:r>
                        <a:rPr lang="en-US" b="0" i="0" smtClean="0">
                          <a:latin typeface="Cambria Math" panose="02040503050406030204" pitchFamily="18" charset="0"/>
                        </a:rPr>
                        <m:t> </m:t>
                      </m:r>
                      <m:r>
                        <a:rPr lang="en-US" b="0" i="1" smtClean="0">
                          <a:latin typeface="Cambria Math" panose="02040503050406030204" pitchFamily="18" charset="0"/>
                        </a:rPr>
                        <m:t>𝜇</m:t>
                      </m:r>
                      <m:r>
                        <a:rPr lang="en-US" b="0" i="1" smtClean="0">
                          <a:latin typeface="Cambria Math" panose="02040503050406030204" pitchFamily="18" charset="0"/>
                        </a:rPr>
                        <m:t>&gt;</m:t>
                      </m:r>
                      <m:r>
                        <a:rPr lang="en-US" b="0" i="1" smtClean="0">
                          <a:latin typeface="Cambria Math" panose="02040503050406030204" pitchFamily="18" charset="0"/>
                        </a:rPr>
                        <m:t>0</m:t>
                      </m:r>
                    </m:oMath>
                  </m:oMathPara>
                </a14:m>
                <a:endParaRPr lang="en-IN" dirty="0"/>
              </a:p>
            </p:txBody>
          </p:sp>
        </mc:Choice>
        <mc:Fallback>
          <p:sp>
            <p:nvSpPr>
              <p:cNvPr id="5" name="TextBox 4">
                <a:extLst>
                  <a:ext uri="{FF2B5EF4-FFF2-40B4-BE49-F238E27FC236}">
                    <a16:creationId xmlns:a16="http://schemas.microsoft.com/office/drawing/2014/main" id="{B8BDF9D4-8F75-FC68-7A45-9A86DDCC60BD}"/>
                  </a:ext>
                </a:extLst>
              </p:cNvPr>
              <p:cNvSpPr txBox="1">
                <a:spLocks noRot="1" noChangeAspect="1" noMove="1" noResize="1" noEditPoints="1" noAdjustHandles="1" noChangeArrowheads="1" noChangeShapeType="1" noTextEdit="1"/>
              </p:cNvSpPr>
              <p:nvPr/>
            </p:nvSpPr>
            <p:spPr>
              <a:xfrm>
                <a:off x="4429444" y="2050139"/>
                <a:ext cx="2872518" cy="369332"/>
              </a:xfrm>
              <a:prstGeom prst="rect">
                <a:avLst/>
              </a:prstGeom>
              <a:blipFill>
                <a:blip r:embed="rId6"/>
                <a:stretch>
                  <a:fillRect b="-655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335696D-43A9-9F57-903D-4670DD4B2394}"/>
                  </a:ext>
                </a:extLst>
              </p:cNvPr>
              <p:cNvSpPr txBox="1"/>
              <p:nvPr/>
            </p:nvSpPr>
            <p:spPr>
              <a:xfrm>
                <a:off x="678025" y="2038838"/>
                <a:ext cx="1227837"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&lt;</m:t>
                      </m:r>
                      <m:r>
                        <a:rPr lang="en-US" i="1" dirty="0" smtClean="0">
                          <a:latin typeface="Cambria Math" panose="02040503050406030204" pitchFamily="18" charset="0"/>
                        </a:rPr>
                        <m:t>𝑝</m:t>
                      </m:r>
                      <m:r>
                        <a:rPr lang="en-US" i="1" dirty="0" smtClean="0">
                          <a:latin typeface="Cambria Math" panose="02040503050406030204" pitchFamily="18" charset="0"/>
                        </a:rPr>
                        <m:t>&lt;</m:t>
                      </m:r>
                      <m:r>
                        <a:rPr lang="en-US" i="1" dirty="0" smtClean="0">
                          <a:latin typeface="Cambria Math" panose="02040503050406030204" pitchFamily="18" charset="0"/>
                        </a:rPr>
                        <m:t>1</m:t>
                      </m:r>
                    </m:oMath>
                  </m:oMathPara>
                </a14:m>
                <a:endParaRPr lang="en-IN" dirty="0"/>
              </a:p>
            </p:txBody>
          </p:sp>
        </mc:Choice>
        <mc:Fallback>
          <p:sp>
            <p:nvSpPr>
              <p:cNvPr id="7" name="TextBox 6">
                <a:extLst>
                  <a:ext uri="{FF2B5EF4-FFF2-40B4-BE49-F238E27FC236}">
                    <a16:creationId xmlns:a16="http://schemas.microsoft.com/office/drawing/2014/main" id="{6335696D-43A9-9F57-903D-4670DD4B2394}"/>
                  </a:ext>
                </a:extLst>
              </p:cNvPr>
              <p:cNvSpPr txBox="1">
                <a:spLocks noRot="1" noChangeAspect="1" noMove="1" noResize="1" noEditPoints="1" noAdjustHandles="1" noChangeArrowheads="1" noChangeShapeType="1" noTextEdit="1"/>
              </p:cNvSpPr>
              <p:nvPr/>
            </p:nvSpPr>
            <p:spPr>
              <a:xfrm>
                <a:off x="678025" y="2038838"/>
                <a:ext cx="1227837" cy="369332"/>
              </a:xfrm>
              <a:prstGeom prst="rect">
                <a:avLst/>
              </a:prstGeom>
              <a:blipFill>
                <a:blip r:embed="rId7"/>
                <a:stretch>
                  <a:fillRect b="-6557"/>
                </a:stretch>
              </a:blipFill>
            </p:spPr>
            <p:txBody>
              <a:bodyPr/>
              <a:lstStyle/>
              <a:p>
                <a:r>
                  <a:rPr lang="en-IN">
                    <a:noFill/>
                  </a:rPr>
                  <a:t> </a:t>
                </a:r>
              </a:p>
            </p:txBody>
          </p:sp>
        </mc:Fallback>
      </mc:AlternateContent>
      <p:pic>
        <p:nvPicPr>
          <p:cNvPr id="11" name="Picture 10">
            <a:extLst>
              <a:ext uri="{FF2B5EF4-FFF2-40B4-BE49-F238E27FC236}">
                <a16:creationId xmlns:a16="http://schemas.microsoft.com/office/drawing/2014/main" id="{73323CEB-603B-7082-242C-4404528D461B}"/>
              </a:ext>
            </a:extLst>
          </p:cNvPr>
          <p:cNvPicPr>
            <a:picLocks noChangeAspect="1"/>
          </p:cNvPicPr>
          <p:nvPr/>
        </p:nvPicPr>
        <p:blipFill>
          <a:blip r:embed="rId8"/>
          <a:stretch>
            <a:fillRect/>
          </a:stretch>
        </p:blipFill>
        <p:spPr>
          <a:xfrm>
            <a:off x="1732149" y="2972952"/>
            <a:ext cx="2190781" cy="456048"/>
          </a:xfrm>
          <a:prstGeom prst="rect">
            <a:avLst/>
          </a:prstGeom>
        </p:spPr>
      </p:pic>
      <p:pic>
        <p:nvPicPr>
          <p:cNvPr id="19" name="Picture 18">
            <a:extLst>
              <a:ext uri="{FF2B5EF4-FFF2-40B4-BE49-F238E27FC236}">
                <a16:creationId xmlns:a16="http://schemas.microsoft.com/office/drawing/2014/main" id="{A56AA4FC-E681-FAA1-C92D-49411EF13BD2}"/>
              </a:ext>
            </a:extLst>
          </p:cNvPr>
          <p:cNvPicPr>
            <a:picLocks noChangeAspect="1"/>
          </p:cNvPicPr>
          <p:nvPr/>
        </p:nvPicPr>
        <p:blipFill>
          <a:blip r:embed="rId9"/>
          <a:stretch>
            <a:fillRect/>
          </a:stretch>
        </p:blipFill>
        <p:spPr>
          <a:xfrm>
            <a:off x="1403079" y="3859877"/>
            <a:ext cx="3026365" cy="514474"/>
          </a:xfrm>
          <a:prstGeom prst="rect">
            <a:avLst/>
          </a:prstGeom>
        </p:spPr>
      </p:pic>
      <p:pic>
        <p:nvPicPr>
          <p:cNvPr id="10" name="Picture 9">
            <a:extLst>
              <a:ext uri="{FF2B5EF4-FFF2-40B4-BE49-F238E27FC236}">
                <a16:creationId xmlns:a16="http://schemas.microsoft.com/office/drawing/2014/main" id="{941138B5-E9FF-14B6-C44D-6B6FCAB33561}"/>
              </a:ext>
            </a:extLst>
          </p:cNvPr>
          <p:cNvPicPr>
            <a:picLocks noChangeAspect="1"/>
          </p:cNvPicPr>
          <p:nvPr/>
        </p:nvPicPr>
        <p:blipFill>
          <a:blip r:embed="rId10"/>
          <a:stretch>
            <a:fillRect/>
          </a:stretch>
        </p:blipFill>
        <p:spPr>
          <a:xfrm>
            <a:off x="6083571" y="2847855"/>
            <a:ext cx="4705350" cy="1590675"/>
          </a:xfrm>
          <a:prstGeom prst="rect">
            <a:avLst/>
          </a:prstGeom>
        </p:spPr>
      </p:pic>
      <p:pic>
        <p:nvPicPr>
          <p:cNvPr id="17" name="Picture 16">
            <a:extLst>
              <a:ext uri="{FF2B5EF4-FFF2-40B4-BE49-F238E27FC236}">
                <a16:creationId xmlns:a16="http://schemas.microsoft.com/office/drawing/2014/main" id="{9A097C31-C491-DD73-B5B8-D10D7466E5E0}"/>
              </a:ext>
            </a:extLst>
          </p:cNvPr>
          <p:cNvPicPr>
            <a:picLocks noChangeAspect="1"/>
          </p:cNvPicPr>
          <p:nvPr/>
        </p:nvPicPr>
        <p:blipFill>
          <a:blip r:embed="rId11"/>
          <a:stretch>
            <a:fillRect/>
          </a:stretch>
        </p:blipFill>
        <p:spPr>
          <a:xfrm>
            <a:off x="7702821" y="4866914"/>
            <a:ext cx="1466850" cy="304800"/>
          </a:xfrm>
          <a:prstGeom prst="rect">
            <a:avLst/>
          </a:prstGeom>
        </p:spPr>
      </p:pic>
      <p:pic>
        <p:nvPicPr>
          <p:cNvPr id="20" name="Picture 19">
            <a:extLst>
              <a:ext uri="{FF2B5EF4-FFF2-40B4-BE49-F238E27FC236}">
                <a16:creationId xmlns:a16="http://schemas.microsoft.com/office/drawing/2014/main" id="{3D426979-1207-DE98-7AC7-AA1FE04AE7D6}"/>
              </a:ext>
            </a:extLst>
          </p:cNvPr>
          <p:cNvPicPr>
            <a:picLocks noChangeAspect="1"/>
          </p:cNvPicPr>
          <p:nvPr/>
        </p:nvPicPr>
        <p:blipFill>
          <a:blip r:embed="rId12"/>
          <a:stretch>
            <a:fillRect/>
          </a:stretch>
        </p:blipFill>
        <p:spPr>
          <a:xfrm>
            <a:off x="7702821" y="5585682"/>
            <a:ext cx="1457325" cy="533400"/>
          </a:xfrm>
          <a:prstGeom prst="rect">
            <a:avLst/>
          </a:prstGeom>
          <a:ln w="228600" cap="sq" cmpd="thickThin">
            <a:solidFill>
              <a:srgbClr val="000000"/>
            </a:solidFill>
            <a:prstDash val="solid"/>
            <a:miter lim="800000"/>
          </a:ln>
          <a:effectLst>
            <a:innerShdw blurRad="76200">
              <a:srgbClr val="000000"/>
            </a:innerShdw>
          </a:effectLst>
        </p:spPr>
      </p:pic>
      <p:pic>
        <p:nvPicPr>
          <p:cNvPr id="22" name="Picture 21">
            <a:extLst>
              <a:ext uri="{FF2B5EF4-FFF2-40B4-BE49-F238E27FC236}">
                <a16:creationId xmlns:a16="http://schemas.microsoft.com/office/drawing/2014/main" id="{2F249737-1B5F-008B-933F-05B8E32ADAB2}"/>
              </a:ext>
            </a:extLst>
          </p:cNvPr>
          <p:cNvPicPr>
            <a:picLocks noChangeAspect="1"/>
          </p:cNvPicPr>
          <p:nvPr/>
        </p:nvPicPr>
        <p:blipFill>
          <a:blip r:embed="rId13"/>
          <a:stretch>
            <a:fillRect/>
          </a:stretch>
        </p:blipFill>
        <p:spPr>
          <a:xfrm>
            <a:off x="4071036" y="5676644"/>
            <a:ext cx="2781300" cy="276225"/>
          </a:xfrm>
          <a:prstGeom prst="rect">
            <a:avLst/>
          </a:prstGeom>
        </p:spPr>
      </p:pic>
    </p:spTree>
    <p:extLst>
      <p:ext uri="{BB962C8B-B14F-4D97-AF65-F5344CB8AC3E}">
        <p14:creationId xmlns:p14="http://schemas.microsoft.com/office/powerpoint/2010/main" val="102438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D2AF0F-A4B8-8729-423B-679B15AE4F68}"/>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Network Technology Background">
            <a:extLst>
              <a:ext uri="{FF2B5EF4-FFF2-40B4-BE49-F238E27FC236}">
                <a16:creationId xmlns:a16="http://schemas.microsoft.com/office/drawing/2014/main" id="{620F05D0-1CD3-4BAE-2E80-03210CA37EBF}"/>
              </a:ext>
            </a:extLst>
          </p:cNvPr>
          <p:cNvPicPr>
            <a:picLocks noChangeAspect="1"/>
          </p:cNvPicPr>
          <p:nvPr/>
        </p:nvPicPr>
        <p:blipFill rotWithShape="1">
          <a:blip r:embed="rId2"/>
          <a:srcRect l="13107" r="1" b="1"/>
          <a:stretch/>
        </p:blipFill>
        <p:spPr>
          <a:xfrm>
            <a:off x="190917" y="1743239"/>
            <a:ext cx="5803323" cy="3890357"/>
          </a:xfrm>
          <a:prstGeom prst="rect">
            <a:avLst/>
          </a:prstGeom>
        </p:spPr>
      </p:pic>
      <p:pic>
        <p:nvPicPr>
          <p:cNvPr id="10" name="Picture 9">
            <a:extLst>
              <a:ext uri="{FF2B5EF4-FFF2-40B4-BE49-F238E27FC236}">
                <a16:creationId xmlns:a16="http://schemas.microsoft.com/office/drawing/2014/main" id="{29673676-2C44-4FE6-965B-2C956E757B77}"/>
              </a:ext>
            </a:extLst>
          </p:cNvPr>
          <p:cNvPicPr>
            <a:picLocks noChangeAspect="1"/>
          </p:cNvPicPr>
          <p:nvPr/>
        </p:nvPicPr>
        <p:blipFill rotWithShape="1">
          <a:blip r:embed="rId3"/>
          <a:srcRect l="13928" r="5769" b="3"/>
          <a:stretch/>
        </p:blipFill>
        <p:spPr>
          <a:xfrm>
            <a:off x="6185158" y="1634666"/>
            <a:ext cx="5803323" cy="3890357"/>
          </a:xfrm>
          <a:prstGeom prst="rect">
            <a:avLst/>
          </a:prstGeom>
        </p:spPr>
      </p:pic>
      <p:sp>
        <p:nvSpPr>
          <p:cNvPr id="20" name="TextBox 19">
            <a:extLst>
              <a:ext uri="{FF2B5EF4-FFF2-40B4-BE49-F238E27FC236}">
                <a16:creationId xmlns:a16="http://schemas.microsoft.com/office/drawing/2014/main" id="{161282C8-0F12-1CFA-B73C-5E9A9F8F9BC5}"/>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Network of  Limit Cycle: active and inactive oscillators</a:t>
            </a:r>
            <a:endParaRPr lang="he-IL" sz="2000"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551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B3058D-5529-6FE0-755C-964549031D71}"/>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C0B0906-8C9E-6958-2F9E-C707778CF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Network Technology Background">
            <a:extLst>
              <a:ext uri="{FF2B5EF4-FFF2-40B4-BE49-F238E27FC236}">
                <a16:creationId xmlns:a16="http://schemas.microsoft.com/office/drawing/2014/main" id="{BF33ABC5-23E7-BA02-512F-36EA34B6FB80}"/>
              </a:ext>
            </a:extLst>
          </p:cNvPr>
          <p:cNvPicPr>
            <a:picLocks noChangeAspect="1"/>
          </p:cNvPicPr>
          <p:nvPr/>
        </p:nvPicPr>
        <p:blipFill rotWithShape="1">
          <a:blip r:embed="rId2"/>
          <a:srcRect l="13107" r="1" b="1"/>
          <a:stretch/>
        </p:blipFill>
        <p:spPr>
          <a:xfrm>
            <a:off x="190917" y="1743239"/>
            <a:ext cx="5803323" cy="3890357"/>
          </a:xfrm>
          <a:prstGeom prst="rect">
            <a:avLst/>
          </a:prstGeom>
        </p:spPr>
      </p:pic>
      <p:sp>
        <p:nvSpPr>
          <p:cNvPr id="20" name="TextBox 19">
            <a:extLst>
              <a:ext uri="{FF2B5EF4-FFF2-40B4-BE49-F238E27FC236}">
                <a16:creationId xmlns:a16="http://schemas.microsoft.com/office/drawing/2014/main" id="{66B32A80-4E0A-A0B2-DEA8-A8D219D5EAB7}"/>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Network of  Limit Cycle: active and inactive oscillators</a:t>
            </a:r>
            <a:endParaRPr lang="he-IL" sz="2000" dirty="0">
              <a:solidFill>
                <a:srgbClr val="FF00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B1562A2-AACE-556A-9397-0F5DA55CB11D}"/>
              </a:ext>
            </a:extLst>
          </p:cNvPr>
          <p:cNvPicPr>
            <a:picLocks noChangeAspect="1"/>
          </p:cNvPicPr>
          <p:nvPr/>
        </p:nvPicPr>
        <p:blipFill>
          <a:blip r:embed="rId3"/>
          <a:stretch>
            <a:fillRect/>
          </a:stretch>
        </p:blipFill>
        <p:spPr>
          <a:xfrm>
            <a:off x="4096672" y="1361486"/>
            <a:ext cx="7904411" cy="4395502"/>
          </a:xfrm>
          <a:prstGeom prst="rect">
            <a:avLst/>
          </a:prstGeom>
        </p:spPr>
      </p:pic>
    </p:spTree>
    <p:extLst>
      <p:ext uri="{BB962C8B-B14F-4D97-AF65-F5344CB8AC3E}">
        <p14:creationId xmlns:p14="http://schemas.microsoft.com/office/powerpoint/2010/main" val="3220906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162F4-9F30-4AA4-BB72-526C3AE10956}"/>
            </a:ext>
          </a:extLst>
        </p:cNvPr>
        <p:cNvGrpSpPr/>
        <p:nvPr/>
      </p:nvGrpSpPr>
      <p:grpSpPr>
        <a:xfrm>
          <a:off x="0" y="0"/>
          <a:ext cx="0" cy="0"/>
          <a:chOff x="0" y="0"/>
          <a:chExt cx="0" cy="0"/>
        </a:xfrm>
      </p:grpSpPr>
      <p:pic>
        <p:nvPicPr>
          <p:cNvPr id="15362" name="Picture 2">
            <a:extLst>
              <a:ext uri="{FF2B5EF4-FFF2-40B4-BE49-F238E27FC236}">
                <a16:creationId xmlns:a16="http://schemas.microsoft.com/office/drawing/2014/main" id="{3CDA7A1F-79B8-78AE-8765-21FE6FE9A0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2438401"/>
            <a:ext cx="6019800" cy="3845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DACF34C0-D8A3-4AFE-B2FE-57F1A77F78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0528" y="882408"/>
            <a:ext cx="6400800" cy="1612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a:extLst>
              <a:ext uri="{FF2B5EF4-FFF2-40B4-BE49-F238E27FC236}">
                <a16:creationId xmlns:a16="http://schemas.microsoft.com/office/drawing/2014/main" id="{A3E193CD-7307-19F1-65CD-AABE68C26258}"/>
              </a:ext>
            </a:extLst>
          </p:cNvPr>
          <p:cNvSpPr txBox="1">
            <a:spLocks/>
          </p:cNvSpPr>
          <p:nvPr/>
        </p:nvSpPr>
        <p:spPr>
          <a:xfrm>
            <a:off x="2898013" y="18061"/>
            <a:ext cx="70104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normAutofit/>
          </a:bodyPr>
          <a:lstStyle>
            <a:lvl1pPr algn="ctr" defTabSz="914400" rtl="1"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ffectLst>
                  <a:outerShdw blurRad="38100" dist="38100" dir="2700000" algn="tl">
                    <a:srgbClr val="000000">
                      <a:alpha val="43137"/>
                    </a:srgbClr>
                  </a:outerShdw>
                </a:effectLst>
              </a:rPr>
              <a:t>Synchrony in  Limit cycle Oscillators</a:t>
            </a:r>
            <a:endParaRPr lang="he-IL"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1402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C7728C-9F85-8289-A7B5-ED28EF375530}"/>
              </a:ext>
            </a:extLst>
          </p:cNvPr>
          <p:cNvPicPr>
            <a:picLocks noChangeAspect="1"/>
          </p:cNvPicPr>
          <p:nvPr/>
        </p:nvPicPr>
        <p:blipFill>
          <a:blip r:embed="rId2"/>
          <a:stretch>
            <a:fillRect/>
          </a:stretch>
        </p:blipFill>
        <p:spPr>
          <a:xfrm>
            <a:off x="1789471" y="655227"/>
            <a:ext cx="9438968" cy="1996029"/>
          </a:xfrm>
          <a:prstGeom prst="rect">
            <a:avLst/>
          </a:prstGeom>
        </p:spPr>
      </p:pic>
      <p:pic>
        <p:nvPicPr>
          <p:cNvPr id="7" name="Picture 6">
            <a:extLst>
              <a:ext uri="{FF2B5EF4-FFF2-40B4-BE49-F238E27FC236}">
                <a16:creationId xmlns:a16="http://schemas.microsoft.com/office/drawing/2014/main" id="{D73BA9B8-8435-0640-0BF3-2F50F6EDC424}"/>
              </a:ext>
            </a:extLst>
          </p:cNvPr>
          <p:cNvPicPr>
            <a:picLocks noChangeAspect="1"/>
          </p:cNvPicPr>
          <p:nvPr/>
        </p:nvPicPr>
        <p:blipFill>
          <a:blip r:embed="rId3"/>
          <a:stretch>
            <a:fillRect/>
          </a:stretch>
        </p:blipFill>
        <p:spPr>
          <a:xfrm>
            <a:off x="6508955" y="3429000"/>
            <a:ext cx="2498981" cy="2940756"/>
          </a:xfrm>
          <a:prstGeom prst="rect">
            <a:avLst/>
          </a:prstGeom>
        </p:spPr>
      </p:pic>
      <p:sp>
        <p:nvSpPr>
          <p:cNvPr id="8" name="Oval 7">
            <a:extLst>
              <a:ext uri="{FF2B5EF4-FFF2-40B4-BE49-F238E27FC236}">
                <a16:creationId xmlns:a16="http://schemas.microsoft.com/office/drawing/2014/main" id="{76650A15-96DF-0F22-3A7F-ED00DBA537BA}"/>
              </a:ext>
            </a:extLst>
          </p:cNvPr>
          <p:cNvSpPr/>
          <p:nvPr/>
        </p:nvSpPr>
        <p:spPr>
          <a:xfrm>
            <a:off x="9904965" y="2113935"/>
            <a:ext cx="393290" cy="3736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017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F5C66-C388-3863-419E-3E44F1B66F2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CCEF54E-E5D9-588D-0245-A1B9B027C2D1}"/>
              </a:ext>
            </a:extLst>
          </p:cNvPr>
          <p:cNvPicPr>
            <a:picLocks noChangeAspect="1"/>
          </p:cNvPicPr>
          <p:nvPr/>
        </p:nvPicPr>
        <p:blipFill>
          <a:blip r:embed="rId2"/>
          <a:stretch>
            <a:fillRect/>
          </a:stretch>
        </p:blipFill>
        <p:spPr>
          <a:xfrm>
            <a:off x="1789471" y="655227"/>
            <a:ext cx="9438968" cy="1996029"/>
          </a:xfrm>
          <a:prstGeom prst="rect">
            <a:avLst/>
          </a:prstGeom>
        </p:spPr>
      </p:pic>
      <p:pic>
        <p:nvPicPr>
          <p:cNvPr id="7" name="Picture 6">
            <a:extLst>
              <a:ext uri="{FF2B5EF4-FFF2-40B4-BE49-F238E27FC236}">
                <a16:creationId xmlns:a16="http://schemas.microsoft.com/office/drawing/2014/main" id="{5C7DD8FF-1C9D-CDC8-C488-2EC3CB12C822}"/>
              </a:ext>
            </a:extLst>
          </p:cNvPr>
          <p:cNvPicPr>
            <a:picLocks noChangeAspect="1"/>
          </p:cNvPicPr>
          <p:nvPr/>
        </p:nvPicPr>
        <p:blipFill>
          <a:blip r:embed="rId3"/>
          <a:stretch>
            <a:fillRect/>
          </a:stretch>
        </p:blipFill>
        <p:spPr>
          <a:xfrm>
            <a:off x="8696325" y="1529997"/>
            <a:ext cx="2498981" cy="2940756"/>
          </a:xfrm>
          <a:prstGeom prst="rect">
            <a:avLst/>
          </a:prstGeom>
        </p:spPr>
      </p:pic>
      <p:sp>
        <p:nvSpPr>
          <p:cNvPr id="8" name="Oval 7">
            <a:extLst>
              <a:ext uri="{FF2B5EF4-FFF2-40B4-BE49-F238E27FC236}">
                <a16:creationId xmlns:a16="http://schemas.microsoft.com/office/drawing/2014/main" id="{FC36CE90-20C4-EEEB-5F65-8025F819295E}"/>
              </a:ext>
            </a:extLst>
          </p:cNvPr>
          <p:cNvSpPr/>
          <p:nvPr/>
        </p:nvSpPr>
        <p:spPr>
          <a:xfrm>
            <a:off x="9904965" y="2113935"/>
            <a:ext cx="393290" cy="3736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82B9DD5-7CEE-7239-3346-9CF16C6E20E9}"/>
              </a:ext>
            </a:extLst>
          </p:cNvPr>
          <p:cNvPicPr>
            <a:picLocks noChangeAspect="1"/>
          </p:cNvPicPr>
          <p:nvPr/>
        </p:nvPicPr>
        <p:blipFill rotWithShape="1">
          <a:blip r:embed="rId4"/>
          <a:srcRect t="38882"/>
          <a:stretch/>
        </p:blipFill>
        <p:spPr>
          <a:xfrm>
            <a:off x="604337" y="2651256"/>
            <a:ext cx="5491663" cy="1014157"/>
          </a:xfrm>
          <a:prstGeom prst="rect">
            <a:avLst/>
          </a:prstGeom>
        </p:spPr>
      </p:pic>
      <p:pic>
        <p:nvPicPr>
          <p:cNvPr id="6" name="Picture 5">
            <a:extLst>
              <a:ext uri="{FF2B5EF4-FFF2-40B4-BE49-F238E27FC236}">
                <a16:creationId xmlns:a16="http://schemas.microsoft.com/office/drawing/2014/main" id="{39ABE16A-F7FB-4AF1-0394-AE29BC182A47}"/>
              </a:ext>
            </a:extLst>
          </p:cNvPr>
          <p:cNvPicPr>
            <a:picLocks noChangeAspect="1"/>
          </p:cNvPicPr>
          <p:nvPr/>
        </p:nvPicPr>
        <p:blipFill>
          <a:blip r:embed="rId5"/>
          <a:stretch>
            <a:fillRect/>
          </a:stretch>
        </p:blipFill>
        <p:spPr>
          <a:xfrm>
            <a:off x="1268604" y="3853307"/>
            <a:ext cx="3124200" cy="1314450"/>
          </a:xfrm>
          <a:prstGeom prst="rect">
            <a:avLst/>
          </a:prstGeom>
        </p:spPr>
      </p:pic>
    </p:spTree>
    <p:extLst>
      <p:ext uri="{BB962C8B-B14F-4D97-AF65-F5344CB8AC3E}">
        <p14:creationId xmlns:p14="http://schemas.microsoft.com/office/powerpoint/2010/main" val="2411255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55C93-83C8-E1B1-65C6-1E19247262F6}"/>
            </a:ext>
          </a:extLst>
        </p:cNvPr>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CF59A1D7-BBB9-618C-13F3-CFD18D6178FE}"/>
              </a:ext>
            </a:extLst>
          </p:cNvPr>
          <p:cNvPicPr>
            <a:picLocks noChangeAspect="1"/>
          </p:cNvPicPr>
          <p:nvPr/>
        </p:nvPicPr>
        <p:blipFill rotWithShape="1">
          <a:blip r:embed="rId2">
            <a:alphaModFix amt="70000"/>
            <a:duotone>
              <a:schemeClr val="accent5">
                <a:shade val="45000"/>
                <a:satMod val="135000"/>
              </a:schemeClr>
              <a:prstClr val="white"/>
            </a:duotone>
          </a:blip>
          <a:srcRect r="-1" b="3428"/>
          <a:stretch/>
        </p:blipFill>
        <p:spPr>
          <a:xfrm>
            <a:off x="-93586" y="1386"/>
            <a:ext cx="12188932" cy="6856614"/>
          </a:xfrm>
          <a:prstGeom prst="rect">
            <a:avLst/>
          </a:prstGeom>
          <a:solidFill>
            <a:schemeClr val="accent3">
              <a:lumMod val="40000"/>
              <a:lumOff val="60000"/>
            </a:scheme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extBox 1">
            <a:extLst>
              <a:ext uri="{FF2B5EF4-FFF2-40B4-BE49-F238E27FC236}">
                <a16:creationId xmlns:a16="http://schemas.microsoft.com/office/drawing/2014/main" id="{CBEEC6FC-FE89-22BD-7537-95089389A24E}"/>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Limit Cycle</a:t>
            </a:r>
            <a:endParaRPr lang="he-IL" sz="2000" dirty="0">
              <a:solidFill>
                <a:srgbClr val="FF0000"/>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0AB4540-36BD-3A0D-E83A-B839309CE988}"/>
                  </a:ext>
                </a:extLst>
              </p:cNvPr>
              <p:cNvSpPr txBox="1"/>
              <p:nvPr/>
            </p:nvSpPr>
            <p:spPr>
              <a:xfrm>
                <a:off x="477795" y="2613661"/>
                <a:ext cx="10569145" cy="369332"/>
              </a:xfrm>
              <a:prstGeom prst="rect">
                <a:avLst/>
              </a:prstGeom>
              <a:solidFill>
                <a:schemeClr val="bg1"/>
              </a:solidFill>
            </p:spPr>
            <p:txBody>
              <a:bodyPr wrap="square">
                <a:spAutoFit/>
              </a:bodyPr>
              <a:lstStyle/>
              <a:p>
                <a:r>
                  <a:rPr lang="en-US" dirty="0">
                    <a:latin typeface="Cambria" panose="02040503050406030204" pitchFamily="18" charset="0"/>
                    <a:ea typeface="Cambria" panose="02040503050406030204" pitchFamily="18" charset="0"/>
                  </a:rPr>
                  <a:t>H</a:t>
                </a:r>
                <a:r>
                  <a:rPr lang="en-US" sz="1800" b="0" i="0" u="none" strike="noStrike" baseline="0" dirty="0">
                    <a:latin typeface="Cambria" panose="02040503050406030204" pitchFamily="18" charset="0"/>
                    <a:ea typeface="Cambria" panose="02040503050406030204" pitchFamily="18" charset="0"/>
                  </a:rPr>
                  <a:t>ence all trajectories in the phase </a:t>
                </a:r>
                <a:r>
                  <a:rPr lang="en-US" dirty="0">
                    <a:latin typeface="Cambria" panose="02040503050406030204" pitchFamily="18" charset="0"/>
                    <a:ea typeface="Cambria" panose="02040503050406030204" pitchFamily="18" charset="0"/>
                  </a:rPr>
                  <a:t>plane</a:t>
                </a:r>
                <a:r>
                  <a:rPr lang="en-US" sz="1800" b="0" i="0" u="none" strike="noStrike" baseline="0" dirty="0">
                    <a:latin typeface="Cambria" panose="02040503050406030204" pitchFamily="18" charset="0"/>
                    <a:ea typeface="Cambria" panose="02040503050406030204" pitchFamily="18" charset="0"/>
                  </a:rPr>
                  <a:t> (except </a:t>
                </a: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𝑟</m:t>
                        </m:r>
                      </m:e>
                      <m:sup>
                        <m:r>
                          <a:rPr lang="en-US" sz="1800" b="0" i="1" u="none" strike="noStrike" baseline="0" dirty="0" smtClean="0">
                            <a:latin typeface="Cambria Math" panose="02040503050406030204" pitchFamily="18" charset="0"/>
                          </a:rPr>
                          <m:t>∗</m:t>
                        </m:r>
                      </m:sup>
                    </m:sSup>
                    <m:r>
                      <a:rPr lang="en-US" sz="1400" b="0" i="1" u="none" strike="noStrike" baseline="0" dirty="0" smtClean="0">
                        <a:latin typeface="Cambria Math" panose="02040503050406030204" pitchFamily="18" charset="0"/>
                      </a:rPr>
                      <m:t> </m:t>
                    </m:r>
                    <m:r>
                      <a:rPr lang="en-US" sz="1800" b="0" i="1" u="none" strike="noStrike" baseline="0" dirty="0">
                        <a:latin typeface="Cambria Math" panose="02040503050406030204" pitchFamily="18" charset="0"/>
                      </a:rPr>
                      <m:t>= </m:t>
                    </m:r>
                    <m:r>
                      <a:rPr lang="en-US" sz="1800" b="0" i="1" u="none" strike="noStrike" baseline="0" dirty="0">
                        <a:latin typeface="Cambria Math" panose="02040503050406030204" pitchFamily="18" charset="0"/>
                      </a:rPr>
                      <m:t>0</m:t>
                    </m:r>
                  </m:oMath>
                </a14:m>
                <a:r>
                  <a:rPr lang="en-US" sz="1800" b="0" i="0" u="none" strike="noStrike" baseline="0" dirty="0">
                    <a:latin typeface="Cambria" panose="02040503050406030204" pitchFamily="18" charset="0"/>
                    <a:ea typeface="Cambria" panose="02040503050406030204" pitchFamily="18" charset="0"/>
                  </a:rPr>
                  <a:t>) approach the unit circle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 </m:t>
                    </m:r>
                  </m:oMath>
                </a14:m>
                <a:r>
                  <a:rPr lang="en-IN" sz="1800" b="0" i="0" u="none" strike="noStrike" baseline="0" dirty="0">
                    <a:latin typeface="Cambria" panose="02040503050406030204" pitchFamily="18" charset="0"/>
                    <a:ea typeface="Cambria" panose="02040503050406030204" pitchFamily="18" charset="0"/>
                  </a:rPr>
                  <a:t>monotonically.</a:t>
                </a:r>
                <a:endParaRPr lang="en-IN" dirty="0">
                  <a:latin typeface="Cambria" panose="02040503050406030204" pitchFamily="18" charset="0"/>
                  <a:ea typeface="Cambria" panose="02040503050406030204" pitchFamily="18" charset="0"/>
                </a:endParaRPr>
              </a:p>
            </p:txBody>
          </p:sp>
        </mc:Choice>
        <mc:Fallback xmlns="">
          <p:sp>
            <p:nvSpPr>
              <p:cNvPr id="6" name="TextBox 5">
                <a:extLst>
                  <a:ext uri="{FF2B5EF4-FFF2-40B4-BE49-F238E27FC236}">
                    <a16:creationId xmlns:a16="http://schemas.microsoft.com/office/drawing/2014/main" id="{30AB4540-36BD-3A0D-E83A-B839309CE988}"/>
                  </a:ext>
                </a:extLst>
              </p:cNvPr>
              <p:cNvSpPr txBox="1">
                <a:spLocks noRot="1" noChangeAspect="1" noMove="1" noResize="1" noEditPoints="1" noAdjustHandles="1" noChangeArrowheads="1" noChangeShapeType="1" noTextEdit="1"/>
              </p:cNvSpPr>
              <p:nvPr/>
            </p:nvSpPr>
            <p:spPr>
              <a:xfrm>
                <a:off x="477795" y="2613661"/>
                <a:ext cx="10569145" cy="369332"/>
              </a:xfrm>
              <a:prstGeom prst="rect">
                <a:avLst/>
              </a:prstGeom>
              <a:blipFill>
                <a:blip r:embed="rId3"/>
                <a:stretch>
                  <a:fillRect l="-461" t="-11667" b="-25000"/>
                </a:stretch>
              </a:blipFill>
            </p:spPr>
            <p:txBody>
              <a:bodyPr/>
              <a:lstStyle/>
              <a:p>
                <a:r>
                  <a:rPr lang="en-IN">
                    <a:noFill/>
                  </a:rPr>
                  <a:t> </a:t>
                </a:r>
              </a:p>
            </p:txBody>
          </p:sp>
        </mc:Fallback>
      </mc:AlternateContent>
      <p:pic>
        <p:nvPicPr>
          <p:cNvPr id="8" name="Picture 6">
            <a:extLst>
              <a:ext uri="{FF2B5EF4-FFF2-40B4-BE49-F238E27FC236}">
                <a16:creationId xmlns:a16="http://schemas.microsoft.com/office/drawing/2014/main" id="{13F9DCA0-5620-898E-798B-506C4E379B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723" y="685681"/>
            <a:ext cx="203475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a:extLst>
              <a:ext uri="{FF2B5EF4-FFF2-40B4-BE49-F238E27FC236}">
                <a16:creationId xmlns:a16="http://schemas.microsoft.com/office/drawing/2014/main" id="{B007ACD3-139D-CF85-03E0-CEEFA9944E3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147" y="657985"/>
            <a:ext cx="2718130" cy="1522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289A01-D396-AD3C-A26D-8C578C71E02B}"/>
                  </a:ext>
                </a:extLst>
              </p:cNvPr>
              <p:cNvSpPr txBox="1"/>
              <p:nvPr/>
            </p:nvSpPr>
            <p:spPr>
              <a:xfrm>
                <a:off x="1999362" y="1414343"/>
                <a:ext cx="3005951" cy="47878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𝑟</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1</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𝑟</m:t>
                              </m:r>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𝑟</m:t>
                      </m:r>
                      <m:r>
                        <a:rPr lang="en-US" sz="2400" b="0" i="1" smtClean="0">
                          <a:solidFill>
                            <a:srgbClr val="0000FF"/>
                          </a:solidFill>
                          <a:latin typeface="Cambria Math" panose="02040503050406030204" pitchFamily="18" charset="0"/>
                        </a:rPr>
                        <m:t>;</m:t>
                      </m:r>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𝜃</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m:t>
                      </m:r>
                    </m:oMath>
                  </m:oMathPara>
                </a14:m>
                <a:endParaRPr lang="en-IN" sz="2400" dirty="0">
                  <a:solidFill>
                    <a:srgbClr val="0000FF"/>
                  </a:solidFill>
                </a:endParaRPr>
              </a:p>
            </p:txBody>
          </p:sp>
        </mc:Choice>
        <mc:Fallback xmlns="">
          <p:sp>
            <p:nvSpPr>
              <p:cNvPr id="4" name="TextBox 3">
                <a:extLst>
                  <a:ext uri="{FF2B5EF4-FFF2-40B4-BE49-F238E27FC236}">
                    <a16:creationId xmlns:a16="http://schemas.microsoft.com/office/drawing/2014/main" id="{2C289A01-D396-AD3C-A26D-8C578C71E02B}"/>
                  </a:ext>
                </a:extLst>
              </p:cNvPr>
              <p:cNvSpPr txBox="1">
                <a:spLocks noRot="1" noChangeAspect="1" noMove="1" noResize="1" noEditPoints="1" noAdjustHandles="1" noChangeArrowheads="1" noChangeShapeType="1" noTextEdit="1"/>
              </p:cNvSpPr>
              <p:nvPr/>
            </p:nvSpPr>
            <p:spPr>
              <a:xfrm>
                <a:off x="1999362" y="1414343"/>
                <a:ext cx="3005951" cy="478785"/>
              </a:xfrm>
              <a:prstGeom prst="rect">
                <a:avLst/>
              </a:prstGeom>
              <a:blipFill>
                <a:blip r:embed="rId6"/>
                <a:stretch>
                  <a:fillRect t="-25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3FDABF-0F76-452B-608D-3D53B822D567}"/>
                  </a:ext>
                </a:extLst>
              </p:cNvPr>
              <p:cNvSpPr txBox="1"/>
              <p:nvPr/>
            </p:nvSpPr>
            <p:spPr>
              <a:xfrm>
                <a:off x="397933" y="3779755"/>
                <a:ext cx="3778727" cy="830997"/>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𝑥</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𝑤𝑦</m:t>
                      </m:r>
                      <m:r>
                        <a:rPr lang="en-US" sz="2400" b="0" i="1" smtClean="0">
                          <a:solidFill>
                            <a:srgbClr val="0000FF"/>
                          </a:solidFill>
                          <a:latin typeface="Cambria Math" panose="02040503050406030204" pitchFamily="18" charset="0"/>
                        </a:rPr>
                        <m:t> −</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𝑦</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𝑤𝑥</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p:txBody>
          </p:sp>
        </mc:Choice>
        <mc:Fallback xmlns="">
          <p:sp>
            <p:nvSpPr>
              <p:cNvPr id="5" name="TextBox 4">
                <a:extLst>
                  <a:ext uri="{FF2B5EF4-FFF2-40B4-BE49-F238E27FC236}">
                    <a16:creationId xmlns:a16="http://schemas.microsoft.com/office/drawing/2014/main" id="{A43FDABF-0F76-452B-608D-3D53B822D567}"/>
                  </a:ext>
                </a:extLst>
              </p:cNvPr>
              <p:cNvSpPr txBox="1">
                <a:spLocks noRot="1" noChangeAspect="1" noMove="1" noResize="1" noEditPoints="1" noAdjustHandles="1" noChangeArrowheads="1" noChangeShapeType="1" noTextEdit="1"/>
              </p:cNvSpPr>
              <p:nvPr/>
            </p:nvSpPr>
            <p:spPr>
              <a:xfrm>
                <a:off x="397933" y="3779755"/>
                <a:ext cx="3778727" cy="830997"/>
              </a:xfrm>
              <a:prstGeom prst="rect">
                <a:avLst/>
              </a:prstGeom>
              <a:blipFill>
                <a:blip r:embed="rId7"/>
                <a:stretch>
                  <a:fillRect b="-95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F980F1B-DAAA-E068-757B-D0570803DAC9}"/>
                  </a:ext>
                </a:extLst>
              </p:cNvPr>
              <p:cNvSpPr txBox="1"/>
              <p:nvPr/>
            </p:nvSpPr>
            <p:spPr>
              <a:xfrm>
                <a:off x="1999362" y="785739"/>
                <a:ext cx="294612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𝑧</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1</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𝑖𝑤</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d>
                                <m:dPr>
                                  <m:begChr m:val="|"/>
                                  <m:endChr m:val="|"/>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𝑧</m:t>
                                  </m:r>
                                </m:e>
                              </m:d>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𝑧</m:t>
                      </m:r>
                    </m:oMath>
                  </m:oMathPara>
                </a14:m>
                <a:endParaRPr lang="en-IN" sz="2400" dirty="0">
                  <a:solidFill>
                    <a:srgbClr val="0000FF"/>
                  </a:solidFill>
                </a:endParaRPr>
              </a:p>
            </p:txBody>
          </p:sp>
        </mc:Choice>
        <mc:Fallback xmlns="">
          <p:sp>
            <p:nvSpPr>
              <p:cNvPr id="11" name="TextBox 10">
                <a:extLst>
                  <a:ext uri="{FF2B5EF4-FFF2-40B4-BE49-F238E27FC236}">
                    <a16:creationId xmlns:a16="http://schemas.microsoft.com/office/drawing/2014/main" id="{8F980F1B-DAAA-E068-757B-D0570803DAC9}"/>
                  </a:ext>
                </a:extLst>
              </p:cNvPr>
              <p:cNvSpPr txBox="1">
                <a:spLocks noRot="1" noChangeAspect="1" noMove="1" noResize="1" noEditPoints="1" noAdjustHandles="1" noChangeArrowheads="1" noChangeShapeType="1" noTextEdit="1"/>
              </p:cNvSpPr>
              <p:nvPr/>
            </p:nvSpPr>
            <p:spPr>
              <a:xfrm>
                <a:off x="1999362" y="785739"/>
                <a:ext cx="2946128" cy="461665"/>
              </a:xfrm>
              <a:prstGeom prst="rect">
                <a:avLst/>
              </a:prstGeom>
              <a:blipFill>
                <a:blip r:embed="rId8"/>
                <a:stretch>
                  <a:fillRect/>
                </a:stretch>
              </a:blipFill>
            </p:spPr>
            <p:txBody>
              <a:bodyPr/>
              <a:lstStyle/>
              <a:p>
                <a:r>
                  <a:rPr lang="en-IN">
                    <a:noFill/>
                  </a:rPr>
                  <a:t> </a:t>
                </a:r>
              </a:p>
            </p:txBody>
          </p:sp>
        </mc:Fallback>
      </mc:AlternateContent>
      <p:sp>
        <p:nvSpPr>
          <p:cNvPr id="12" name="Double Bracket 11">
            <a:extLst>
              <a:ext uri="{FF2B5EF4-FFF2-40B4-BE49-F238E27FC236}">
                <a16:creationId xmlns:a16="http://schemas.microsoft.com/office/drawing/2014/main" id="{DE34C430-889D-C863-2113-E893CD58F378}"/>
              </a:ext>
            </a:extLst>
          </p:cNvPr>
          <p:cNvSpPr/>
          <p:nvPr/>
        </p:nvSpPr>
        <p:spPr>
          <a:xfrm>
            <a:off x="5157263" y="3600191"/>
            <a:ext cx="3202965" cy="1387817"/>
          </a:xfrm>
          <a:prstGeom prst="bracketPair">
            <a:avLst/>
          </a:prstGeom>
          <a:solidFill>
            <a:schemeClr val="bg1"/>
          </a:solid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011C4D7-0019-32E2-D5F1-1626496B3D2B}"/>
                  </a:ext>
                </a:extLst>
              </p:cNvPr>
              <p:cNvSpPr txBox="1"/>
              <p:nvPr/>
            </p:nvSpPr>
            <p:spPr>
              <a:xfrm>
                <a:off x="5005313" y="3713630"/>
                <a:ext cx="17588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oMath>
                  </m:oMathPara>
                </a14:m>
                <a:endParaRPr lang="en-IN" dirty="0"/>
              </a:p>
            </p:txBody>
          </p:sp>
        </mc:Choice>
        <mc:Fallback xmlns="">
          <p:sp>
            <p:nvSpPr>
              <p:cNvPr id="13" name="TextBox 12">
                <a:extLst>
                  <a:ext uri="{FF2B5EF4-FFF2-40B4-BE49-F238E27FC236}">
                    <a16:creationId xmlns:a16="http://schemas.microsoft.com/office/drawing/2014/main" id="{D011C4D7-0019-32E2-D5F1-1626496B3D2B}"/>
                  </a:ext>
                </a:extLst>
              </p:cNvPr>
              <p:cNvSpPr txBox="1">
                <a:spLocks noRot="1" noChangeAspect="1" noMove="1" noResize="1" noEditPoints="1" noAdjustHandles="1" noChangeArrowheads="1" noChangeShapeType="1" noTextEdit="1"/>
              </p:cNvSpPr>
              <p:nvPr/>
            </p:nvSpPr>
            <p:spPr>
              <a:xfrm>
                <a:off x="5005313" y="3713630"/>
                <a:ext cx="1758820" cy="369332"/>
              </a:xfrm>
              <a:prstGeom prst="rect">
                <a:avLst/>
              </a:prstGeom>
              <a:blipFill>
                <a:blip r:embed="rId9"/>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E113722-82E9-9390-6989-2459A13174DB}"/>
                  </a:ext>
                </a:extLst>
              </p:cNvPr>
              <p:cNvSpPr txBox="1"/>
              <p:nvPr/>
            </p:nvSpPr>
            <p:spPr>
              <a:xfrm>
                <a:off x="5005313" y="4426086"/>
                <a:ext cx="175882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2</m:t>
                      </m:r>
                      <m:r>
                        <a:rPr lang="en-US" i="1">
                          <a:latin typeface="Cambria Math" panose="02040503050406030204" pitchFamily="18" charset="0"/>
                        </a:rPr>
                        <m:t>𝑦𝑥</m:t>
                      </m:r>
                    </m:oMath>
                  </m:oMathPara>
                </a14:m>
                <a:endParaRPr lang="en-IN" dirty="0"/>
              </a:p>
              <a:p>
                <a:endParaRPr lang="en-IN" dirty="0"/>
              </a:p>
            </p:txBody>
          </p:sp>
        </mc:Choice>
        <mc:Fallback xmlns="">
          <p:sp>
            <p:nvSpPr>
              <p:cNvPr id="14" name="TextBox 13">
                <a:extLst>
                  <a:ext uri="{FF2B5EF4-FFF2-40B4-BE49-F238E27FC236}">
                    <a16:creationId xmlns:a16="http://schemas.microsoft.com/office/drawing/2014/main" id="{CE113722-82E9-9390-6989-2459A13174DB}"/>
                  </a:ext>
                </a:extLst>
              </p:cNvPr>
              <p:cNvSpPr txBox="1">
                <a:spLocks noRot="1" noChangeAspect="1" noMove="1" noResize="1" noEditPoints="1" noAdjustHandles="1" noChangeArrowheads="1" noChangeShapeType="1" noTextEdit="1"/>
              </p:cNvSpPr>
              <p:nvPr/>
            </p:nvSpPr>
            <p:spPr>
              <a:xfrm>
                <a:off x="5005313" y="4426086"/>
                <a:ext cx="1758820" cy="646331"/>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0AD799-4FDE-5623-66BC-E5C5E3D14EFE}"/>
                  </a:ext>
                </a:extLst>
              </p:cNvPr>
              <p:cNvSpPr txBox="1"/>
              <p:nvPr/>
            </p:nvSpPr>
            <p:spPr>
              <a:xfrm>
                <a:off x="6601408" y="3733323"/>
                <a:ext cx="17588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2</m:t>
                      </m:r>
                      <m:r>
                        <a:rPr lang="en-US" b="0" i="1" smtClean="0">
                          <a:latin typeface="Cambria Math" panose="02040503050406030204" pitchFamily="18" charset="0"/>
                        </a:rPr>
                        <m:t>𝑦𝑥</m:t>
                      </m:r>
                    </m:oMath>
                  </m:oMathPara>
                </a14:m>
                <a:endParaRPr lang="en-IN" dirty="0"/>
              </a:p>
            </p:txBody>
          </p:sp>
        </mc:Choice>
        <mc:Fallback xmlns="">
          <p:sp>
            <p:nvSpPr>
              <p:cNvPr id="15" name="TextBox 14">
                <a:extLst>
                  <a:ext uri="{FF2B5EF4-FFF2-40B4-BE49-F238E27FC236}">
                    <a16:creationId xmlns:a16="http://schemas.microsoft.com/office/drawing/2014/main" id="{A70AD799-4FDE-5623-66BC-E5C5E3D14EFE}"/>
                  </a:ext>
                </a:extLst>
              </p:cNvPr>
              <p:cNvSpPr txBox="1">
                <a:spLocks noRot="1" noChangeAspect="1" noMove="1" noResize="1" noEditPoints="1" noAdjustHandles="1" noChangeArrowheads="1" noChangeShapeType="1" noTextEdit="1"/>
              </p:cNvSpPr>
              <p:nvPr/>
            </p:nvSpPr>
            <p:spPr>
              <a:xfrm>
                <a:off x="6601408" y="3733323"/>
                <a:ext cx="1758820" cy="369332"/>
              </a:xfrm>
              <a:prstGeom prst="rect">
                <a:avLst/>
              </a:prstGeom>
              <a:blipFill>
                <a:blip r:embed="rId11"/>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D4DD364-64C2-A59B-113C-9B672FD4EE3B}"/>
                  </a:ext>
                </a:extLst>
              </p:cNvPr>
              <p:cNvSpPr txBox="1"/>
              <p:nvPr/>
            </p:nvSpPr>
            <p:spPr>
              <a:xfrm>
                <a:off x="6713376" y="4462617"/>
                <a:ext cx="17588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IN" dirty="0"/>
              </a:p>
            </p:txBody>
          </p:sp>
        </mc:Choice>
        <mc:Fallback xmlns="">
          <p:sp>
            <p:nvSpPr>
              <p:cNvPr id="16" name="TextBox 15">
                <a:extLst>
                  <a:ext uri="{FF2B5EF4-FFF2-40B4-BE49-F238E27FC236}">
                    <a16:creationId xmlns:a16="http://schemas.microsoft.com/office/drawing/2014/main" id="{5D4DD364-64C2-A59B-113C-9B672FD4EE3B}"/>
                  </a:ext>
                </a:extLst>
              </p:cNvPr>
              <p:cNvSpPr txBox="1">
                <a:spLocks noRot="1" noChangeAspect="1" noMove="1" noResize="1" noEditPoints="1" noAdjustHandles="1" noChangeArrowheads="1" noChangeShapeType="1" noTextEdit="1"/>
              </p:cNvSpPr>
              <p:nvPr/>
            </p:nvSpPr>
            <p:spPr>
              <a:xfrm>
                <a:off x="6713376" y="4462617"/>
                <a:ext cx="1758820" cy="369332"/>
              </a:xfrm>
              <a:prstGeom prst="rect">
                <a:avLst/>
              </a:prstGeom>
              <a:blipFill>
                <a:blip r:embed="rId12"/>
                <a:stretch>
                  <a:fillRect b="-6557"/>
                </a:stretch>
              </a:blipFill>
            </p:spPr>
            <p:txBody>
              <a:bodyPr/>
              <a:lstStyle/>
              <a:p>
                <a:r>
                  <a:rPr lang="en-IN">
                    <a:noFill/>
                  </a:rPr>
                  <a:t> </a:t>
                </a:r>
              </a:p>
            </p:txBody>
          </p:sp>
        </mc:Fallback>
      </mc:AlternateContent>
      <p:cxnSp>
        <p:nvCxnSpPr>
          <p:cNvPr id="18" name="Straight Connector 17">
            <a:extLst>
              <a:ext uri="{FF2B5EF4-FFF2-40B4-BE49-F238E27FC236}">
                <a16:creationId xmlns:a16="http://schemas.microsoft.com/office/drawing/2014/main" id="{8FCC90DC-A69E-223F-0954-826977E45608}"/>
              </a:ext>
            </a:extLst>
          </p:cNvPr>
          <p:cNvCxnSpPr/>
          <p:nvPr/>
        </p:nvCxnSpPr>
        <p:spPr>
          <a:xfrm>
            <a:off x="8360228" y="3638152"/>
            <a:ext cx="0" cy="1680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51A8302-3F1B-118A-3413-4F03A48AD403}"/>
                  </a:ext>
                </a:extLst>
              </p:cNvPr>
              <p:cNvSpPr txBox="1"/>
              <p:nvPr/>
            </p:nvSpPr>
            <p:spPr>
              <a:xfrm>
                <a:off x="8472196" y="4945071"/>
                <a:ext cx="64381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en-IN" dirty="0"/>
              </a:p>
            </p:txBody>
          </p:sp>
        </mc:Choice>
        <mc:Fallback xmlns="">
          <p:sp>
            <p:nvSpPr>
              <p:cNvPr id="19" name="TextBox 18">
                <a:extLst>
                  <a:ext uri="{FF2B5EF4-FFF2-40B4-BE49-F238E27FC236}">
                    <a16:creationId xmlns:a16="http://schemas.microsoft.com/office/drawing/2014/main" id="{951A8302-3F1B-118A-3413-4F03A48AD403}"/>
                  </a:ext>
                </a:extLst>
              </p:cNvPr>
              <p:cNvSpPr txBox="1">
                <a:spLocks noRot="1" noChangeAspect="1" noMove="1" noResize="1" noEditPoints="1" noAdjustHandles="1" noChangeArrowheads="1" noChangeShapeType="1" noTextEdit="1"/>
              </p:cNvSpPr>
              <p:nvPr/>
            </p:nvSpPr>
            <p:spPr>
              <a:xfrm>
                <a:off x="8472196" y="4945071"/>
                <a:ext cx="643810" cy="369332"/>
              </a:xfrm>
              <a:prstGeom prst="rect">
                <a:avLst/>
              </a:prstGeom>
              <a:blipFill>
                <a:blip r:embed="rId13"/>
                <a:stretch>
                  <a:fillRect l="-2857" r="-9524" b="-13115"/>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84ACEEAC-5EAE-FE02-E1EB-FC706A989909}"/>
              </a:ext>
            </a:extLst>
          </p:cNvPr>
          <p:cNvSpPr txBox="1"/>
          <p:nvPr/>
        </p:nvSpPr>
        <p:spPr>
          <a:xfrm>
            <a:off x="5005313" y="3273914"/>
            <a:ext cx="1080017" cy="369332"/>
          </a:xfrm>
          <a:prstGeom prst="rect">
            <a:avLst/>
          </a:prstGeom>
          <a:solidFill>
            <a:schemeClr val="bg1"/>
          </a:solidFill>
        </p:spPr>
        <p:txBody>
          <a:bodyPr wrap="square">
            <a:spAutoFit/>
          </a:bodyPr>
          <a:lstStyle/>
          <a:p>
            <a:r>
              <a:rPr lang="en-US" sz="1800" b="0" i="0" u="none" strike="noStrike" baseline="0" dirty="0">
                <a:solidFill>
                  <a:srgbClr val="FF0000"/>
                </a:solidFill>
                <a:latin typeface="Cambria" panose="02040503050406030204" pitchFamily="18" charset="0"/>
                <a:ea typeface="Cambria" panose="02040503050406030204" pitchFamily="18" charset="0"/>
              </a:rPr>
              <a:t>Jacobian</a:t>
            </a:r>
            <a:endParaRPr lang="en-IN" dirty="0">
              <a:solidFill>
                <a:srgbClr val="FF0000"/>
              </a:solidFill>
            </a:endParaRPr>
          </a:p>
        </p:txBody>
      </p:sp>
    </p:spTree>
    <p:extLst>
      <p:ext uri="{BB962C8B-B14F-4D97-AF65-F5344CB8AC3E}">
        <p14:creationId xmlns:p14="http://schemas.microsoft.com/office/powerpoint/2010/main" val="181046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500"/>
                            </p:stCondLst>
                            <p:childTnLst>
                              <p:par>
                                <p:cTn id="9" presetID="21" presetClass="entr" presetSubtype="1"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3ABB9-38F3-9171-5E63-9213FE9D84C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A262176-1A35-C616-9912-E3192A283BC1}"/>
              </a:ext>
            </a:extLst>
          </p:cNvPr>
          <p:cNvPicPr>
            <a:picLocks noChangeAspect="1"/>
          </p:cNvPicPr>
          <p:nvPr/>
        </p:nvPicPr>
        <p:blipFill>
          <a:blip r:embed="rId2"/>
          <a:stretch>
            <a:fillRect/>
          </a:stretch>
        </p:blipFill>
        <p:spPr>
          <a:xfrm>
            <a:off x="1789471" y="655227"/>
            <a:ext cx="9438968" cy="1996029"/>
          </a:xfrm>
          <a:prstGeom prst="rect">
            <a:avLst/>
          </a:prstGeom>
        </p:spPr>
      </p:pic>
      <p:pic>
        <p:nvPicPr>
          <p:cNvPr id="7" name="Picture 6">
            <a:extLst>
              <a:ext uri="{FF2B5EF4-FFF2-40B4-BE49-F238E27FC236}">
                <a16:creationId xmlns:a16="http://schemas.microsoft.com/office/drawing/2014/main" id="{2EE34CC7-7E46-F06C-F017-8ABB4A064DAF}"/>
              </a:ext>
            </a:extLst>
          </p:cNvPr>
          <p:cNvPicPr>
            <a:picLocks noChangeAspect="1"/>
          </p:cNvPicPr>
          <p:nvPr/>
        </p:nvPicPr>
        <p:blipFill>
          <a:blip r:embed="rId3"/>
          <a:stretch>
            <a:fillRect/>
          </a:stretch>
        </p:blipFill>
        <p:spPr>
          <a:xfrm>
            <a:off x="8696325" y="1529997"/>
            <a:ext cx="2498981" cy="2940756"/>
          </a:xfrm>
          <a:prstGeom prst="rect">
            <a:avLst/>
          </a:prstGeom>
        </p:spPr>
      </p:pic>
      <p:sp>
        <p:nvSpPr>
          <p:cNvPr id="8" name="Oval 7">
            <a:extLst>
              <a:ext uri="{FF2B5EF4-FFF2-40B4-BE49-F238E27FC236}">
                <a16:creationId xmlns:a16="http://schemas.microsoft.com/office/drawing/2014/main" id="{CB1518CE-8A1A-5703-5F04-FAADEA98207A}"/>
              </a:ext>
            </a:extLst>
          </p:cNvPr>
          <p:cNvSpPr/>
          <p:nvPr/>
        </p:nvSpPr>
        <p:spPr>
          <a:xfrm>
            <a:off x="9904965" y="2113935"/>
            <a:ext cx="393290" cy="37362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CAD13F9-48CA-6C86-91B0-200829BAD593}"/>
              </a:ext>
            </a:extLst>
          </p:cNvPr>
          <p:cNvPicPr>
            <a:picLocks noChangeAspect="1"/>
          </p:cNvPicPr>
          <p:nvPr/>
        </p:nvPicPr>
        <p:blipFill rotWithShape="1">
          <a:blip r:embed="rId4"/>
          <a:srcRect t="38882"/>
          <a:stretch/>
        </p:blipFill>
        <p:spPr>
          <a:xfrm>
            <a:off x="604337" y="2651256"/>
            <a:ext cx="5491663" cy="1014157"/>
          </a:xfrm>
          <a:prstGeom prst="rect">
            <a:avLst/>
          </a:prstGeom>
        </p:spPr>
      </p:pic>
      <p:pic>
        <p:nvPicPr>
          <p:cNvPr id="6" name="Picture 5">
            <a:extLst>
              <a:ext uri="{FF2B5EF4-FFF2-40B4-BE49-F238E27FC236}">
                <a16:creationId xmlns:a16="http://schemas.microsoft.com/office/drawing/2014/main" id="{271034EB-D3BB-8F20-24BC-35184F41BFBC}"/>
              </a:ext>
            </a:extLst>
          </p:cNvPr>
          <p:cNvPicPr>
            <a:picLocks noChangeAspect="1"/>
          </p:cNvPicPr>
          <p:nvPr/>
        </p:nvPicPr>
        <p:blipFill>
          <a:blip r:embed="rId5"/>
          <a:stretch>
            <a:fillRect/>
          </a:stretch>
        </p:blipFill>
        <p:spPr>
          <a:xfrm>
            <a:off x="1268604" y="3853307"/>
            <a:ext cx="3124200" cy="1314450"/>
          </a:xfrm>
          <a:prstGeom prst="rect">
            <a:avLst/>
          </a:prstGeom>
        </p:spPr>
      </p:pic>
      <p:pic>
        <p:nvPicPr>
          <p:cNvPr id="4" name="Picture 3">
            <a:extLst>
              <a:ext uri="{FF2B5EF4-FFF2-40B4-BE49-F238E27FC236}">
                <a16:creationId xmlns:a16="http://schemas.microsoft.com/office/drawing/2014/main" id="{0A157E50-9008-C034-1C15-18877196C0F7}"/>
              </a:ext>
            </a:extLst>
          </p:cNvPr>
          <p:cNvPicPr>
            <a:picLocks noChangeAspect="1"/>
          </p:cNvPicPr>
          <p:nvPr/>
        </p:nvPicPr>
        <p:blipFill>
          <a:blip r:embed="rId6"/>
          <a:stretch>
            <a:fillRect/>
          </a:stretch>
        </p:blipFill>
        <p:spPr>
          <a:xfrm>
            <a:off x="5528284" y="5167757"/>
            <a:ext cx="3829050" cy="1628775"/>
          </a:xfrm>
          <a:prstGeom prst="rect">
            <a:avLst/>
          </a:prstGeom>
        </p:spPr>
      </p:pic>
      <p:pic>
        <p:nvPicPr>
          <p:cNvPr id="10" name="Picture 9">
            <a:extLst>
              <a:ext uri="{FF2B5EF4-FFF2-40B4-BE49-F238E27FC236}">
                <a16:creationId xmlns:a16="http://schemas.microsoft.com/office/drawing/2014/main" id="{A7DBFBB6-2BA5-37AD-965C-FF497862E887}"/>
              </a:ext>
            </a:extLst>
          </p:cNvPr>
          <p:cNvPicPr>
            <a:picLocks noChangeAspect="1"/>
          </p:cNvPicPr>
          <p:nvPr/>
        </p:nvPicPr>
        <p:blipFill rotWithShape="1">
          <a:blip r:embed="rId7"/>
          <a:srcRect t="30504"/>
          <a:stretch/>
        </p:blipFill>
        <p:spPr>
          <a:xfrm>
            <a:off x="4584808" y="4470753"/>
            <a:ext cx="5200650" cy="595757"/>
          </a:xfrm>
          <a:prstGeom prst="rect">
            <a:avLst/>
          </a:prstGeom>
        </p:spPr>
      </p:pic>
    </p:spTree>
    <p:extLst>
      <p:ext uri="{BB962C8B-B14F-4D97-AF65-F5344CB8AC3E}">
        <p14:creationId xmlns:p14="http://schemas.microsoft.com/office/powerpoint/2010/main" val="243979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AD8F-D413-AE7F-8188-DDAB40C9040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A359D62-883F-1005-6240-87EAECBAA03B}"/>
              </a:ext>
            </a:extLst>
          </p:cNvPr>
          <p:cNvSpPr txBox="1">
            <a:spLocks/>
          </p:cNvSpPr>
          <p:nvPr/>
        </p:nvSpPr>
        <p:spPr>
          <a:xfrm>
            <a:off x="2898013" y="18061"/>
            <a:ext cx="70104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normAutofit fontScale="85000" lnSpcReduction="10000"/>
          </a:bodyPr>
          <a:lstStyle>
            <a:lvl1pPr algn="ctr" defTabSz="914400" rtl="1"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ffectLst>
                  <a:outerShdw blurRad="38100" dist="38100" dir="2700000" algn="tl">
                    <a:srgbClr val="000000">
                      <a:alpha val="43137"/>
                    </a:srgbClr>
                  </a:outerShdw>
                </a:effectLst>
              </a:rPr>
              <a:t>Synchrony in  </a:t>
            </a:r>
            <a:r>
              <a:rPr lang="en-US" sz="2800" dirty="0" err="1">
                <a:effectLst>
                  <a:outerShdw blurRad="38100" dist="38100" dir="2700000" algn="tl">
                    <a:srgbClr val="000000">
                      <a:alpha val="43137"/>
                    </a:srgbClr>
                  </a:outerShdw>
                </a:effectLst>
              </a:rPr>
              <a:t>Kuramoto</a:t>
            </a:r>
            <a:r>
              <a:rPr lang="en-US" sz="2800" dirty="0">
                <a:effectLst>
                  <a:outerShdw blurRad="38100" dist="38100" dir="2700000" algn="tl">
                    <a:srgbClr val="000000">
                      <a:alpha val="43137"/>
                    </a:srgbClr>
                  </a:outerShdw>
                </a:effectLst>
              </a:rPr>
              <a:t> Dynamics : Global Interaction</a:t>
            </a:r>
            <a:endParaRPr lang="he-IL" sz="2800"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039EDB56-E9DA-2A06-8684-FA37C12BEB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7211" y="562963"/>
            <a:ext cx="1806453" cy="189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FAEA75DE-4EB0-5BBA-5776-37CABFF60433}"/>
              </a:ext>
            </a:extLst>
          </p:cNvPr>
          <p:cNvSpPr txBox="1">
            <a:spLocks noChangeArrowheads="1"/>
          </p:cNvSpPr>
          <p:nvPr/>
        </p:nvSpPr>
        <p:spPr bwMode="auto">
          <a:xfrm>
            <a:off x="2624931" y="3821112"/>
            <a:ext cx="1979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IN" altLang="he-IL" b="1" dirty="0"/>
              <a:t>Phase transition</a:t>
            </a:r>
          </a:p>
        </p:txBody>
      </p:sp>
      <p:pic>
        <p:nvPicPr>
          <p:cNvPr id="13314" name="Picture 2">
            <a:extLst>
              <a:ext uri="{FF2B5EF4-FFF2-40B4-BE49-F238E27FC236}">
                <a16:creationId xmlns:a16="http://schemas.microsoft.com/office/drawing/2014/main" id="{FF491556-FA5B-CC64-F9B3-B86E6A3BC6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1" y="661232"/>
            <a:ext cx="40862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a:extLst>
              <a:ext uri="{FF2B5EF4-FFF2-40B4-BE49-F238E27FC236}">
                <a16:creationId xmlns:a16="http://schemas.microsoft.com/office/drawing/2014/main" id="{8BEEDD9D-982E-1201-9FEC-06024B05032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3204" y="823156"/>
            <a:ext cx="29622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a:extLst>
              <a:ext uri="{FF2B5EF4-FFF2-40B4-BE49-F238E27FC236}">
                <a16:creationId xmlns:a16="http://schemas.microsoft.com/office/drawing/2014/main" id="{3027FD54-DF53-3AC5-BA5B-C163590959E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4199" y="1627562"/>
            <a:ext cx="14001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a:extLst>
              <a:ext uri="{FF2B5EF4-FFF2-40B4-BE49-F238E27FC236}">
                <a16:creationId xmlns:a16="http://schemas.microsoft.com/office/drawing/2014/main" id="{EE02BCAB-EA9D-E25E-4ECA-5015271C83A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47838" y="1389437"/>
            <a:ext cx="18192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a:extLst>
              <a:ext uri="{FF2B5EF4-FFF2-40B4-BE49-F238E27FC236}">
                <a16:creationId xmlns:a16="http://schemas.microsoft.com/office/drawing/2014/main" id="{AD0B9E46-C745-B940-B2DB-D88631C0007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56477" y="4343401"/>
            <a:ext cx="3248025"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a:extLst>
              <a:ext uri="{FF2B5EF4-FFF2-40B4-BE49-F238E27FC236}">
                <a16:creationId xmlns:a16="http://schemas.microsoft.com/office/drawing/2014/main" id="{F5A22CBD-A382-0750-35A7-C826AE076B7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28944" y="4191000"/>
            <a:ext cx="2047875"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Synchronization_of_a_Kuramoto_population_of_oscill.avi">
            <a:hlinkClick r:id="" action="ppaction://media"/>
            <a:extLst>
              <a:ext uri="{FF2B5EF4-FFF2-40B4-BE49-F238E27FC236}">
                <a16:creationId xmlns:a16="http://schemas.microsoft.com/office/drawing/2014/main" id="{754E2697-A7DC-C576-3DF1-A89B77BC5460}"/>
              </a:ext>
            </a:extLst>
          </p:cNvPr>
          <p:cNvPicPr>
            <a:picLocks noChangeAspect="1"/>
          </p:cNvPicPr>
          <p:nvPr>
            <a:videoFile r:link="rId2"/>
            <p:extLst>
              <p:ext uri="{DAA4B4D4-6D71-4841-9C94-3DE7FCFB9230}">
                <p14:media xmlns:p14="http://schemas.microsoft.com/office/powerpoint/2010/main" r:embed="rId1"/>
              </p:ext>
            </p:extLst>
          </p:nvPr>
        </p:nvPicPr>
        <p:blipFill>
          <a:blip r:embed="rId11" cstate="print"/>
          <a:stretch>
            <a:fillRect/>
          </a:stretch>
        </p:blipFill>
        <p:spPr>
          <a:xfrm>
            <a:off x="7156210" y="3638191"/>
            <a:ext cx="3302000" cy="2476500"/>
          </a:xfrm>
          <a:prstGeom prst="rect">
            <a:avLst/>
          </a:prstGeom>
        </p:spPr>
      </p:pic>
      <p:grpSp>
        <p:nvGrpSpPr>
          <p:cNvPr id="12" name="Group 21">
            <a:extLst>
              <a:ext uri="{FF2B5EF4-FFF2-40B4-BE49-F238E27FC236}">
                <a16:creationId xmlns:a16="http://schemas.microsoft.com/office/drawing/2014/main" id="{BA069972-4E99-4D59-7EC4-568E587D8A5A}"/>
              </a:ext>
            </a:extLst>
          </p:cNvPr>
          <p:cNvGrpSpPr>
            <a:grpSpLocks/>
          </p:cNvGrpSpPr>
          <p:nvPr/>
        </p:nvGrpSpPr>
        <p:grpSpPr bwMode="auto">
          <a:xfrm>
            <a:off x="4634437" y="1516146"/>
            <a:ext cx="3036887" cy="2030413"/>
            <a:chOff x="3833" y="784"/>
            <a:chExt cx="1913" cy="1279"/>
          </a:xfrm>
        </p:grpSpPr>
        <p:sp>
          <p:nvSpPr>
            <p:cNvPr id="13" name="Line 22">
              <a:extLst>
                <a:ext uri="{FF2B5EF4-FFF2-40B4-BE49-F238E27FC236}">
                  <a16:creationId xmlns:a16="http://schemas.microsoft.com/office/drawing/2014/main" id="{6DD9F0B2-BB53-ACC5-F0B2-EB7443DDAD32}"/>
                </a:ext>
              </a:extLst>
            </p:cNvPr>
            <p:cNvSpPr>
              <a:spLocks noChangeShapeType="1"/>
            </p:cNvSpPr>
            <p:nvPr/>
          </p:nvSpPr>
          <p:spPr bwMode="auto">
            <a:xfrm>
              <a:off x="3833" y="1888"/>
              <a:ext cx="1610" cy="0"/>
            </a:xfrm>
            <a:prstGeom prst="line">
              <a:avLst/>
            </a:prstGeom>
            <a:noFill/>
            <a:ln w="317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4" name="Line 23">
              <a:extLst>
                <a:ext uri="{FF2B5EF4-FFF2-40B4-BE49-F238E27FC236}">
                  <a16:creationId xmlns:a16="http://schemas.microsoft.com/office/drawing/2014/main" id="{51EE5256-8332-15FF-F6D7-93C3AD63C7E3}"/>
                </a:ext>
              </a:extLst>
            </p:cNvPr>
            <p:cNvSpPr>
              <a:spLocks noChangeShapeType="1"/>
            </p:cNvSpPr>
            <p:nvPr/>
          </p:nvSpPr>
          <p:spPr bwMode="auto">
            <a:xfrm flipV="1">
              <a:off x="4627" y="1094"/>
              <a:ext cx="0" cy="93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5" name="Group 24">
              <a:extLst>
                <a:ext uri="{FF2B5EF4-FFF2-40B4-BE49-F238E27FC236}">
                  <a16:creationId xmlns:a16="http://schemas.microsoft.com/office/drawing/2014/main" id="{FC0F5E5A-2724-32A6-D39F-1E1F9BF31F42}"/>
                </a:ext>
              </a:extLst>
            </p:cNvPr>
            <p:cNvGrpSpPr>
              <a:grpSpLocks/>
            </p:cNvGrpSpPr>
            <p:nvPr/>
          </p:nvGrpSpPr>
          <p:grpSpPr bwMode="auto">
            <a:xfrm>
              <a:off x="4332" y="1185"/>
              <a:ext cx="544" cy="684"/>
              <a:chOff x="4241" y="1049"/>
              <a:chExt cx="544" cy="684"/>
            </a:xfrm>
          </p:grpSpPr>
          <p:sp>
            <p:nvSpPr>
              <p:cNvPr id="23" name="Freeform 25">
                <a:extLst>
                  <a:ext uri="{FF2B5EF4-FFF2-40B4-BE49-F238E27FC236}">
                    <a16:creationId xmlns:a16="http://schemas.microsoft.com/office/drawing/2014/main" id="{13522C9A-2A71-721C-4BC6-DE59251DC8D6}"/>
                  </a:ext>
                </a:extLst>
              </p:cNvPr>
              <p:cNvSpPr>
                <a:spLocks/>
              </p:cNvSpPr>
              <p:nvPr/>
            </p:nvSpPr>
            <p:spPr bwMode="auto">
              <a:xfrm>
                <a:off x="4241" y="1049"/>
                <a:ext cx="295" cy="684"/>
              </a:xfrm>
              <a:custGeom>
                <a:avLst/>
                <a:gdLst>
                  <a:gd name="T0" fmla="*/ 0 w 295"/>
                  <a:gd name="T1" fmla="*/ 680 h 684"/>
                  <a:gd name="T2" fmla="*/ 181 w 295"/>
                  <a:gd name="T3" fmla="*/ 612 h 684"/>
                  <a:gd name="T4" fmla="*/ 249 w 295"/>
                  <a:gd name="T5" fmla="*/ 249 h 684"/>
                  <a:gd name="T6" fmla="*/ 272 w 295"/>
                  <a:gd name="T7" fmla="*/ 45 h 684"/>
                  <a:gd name="T8" fmla="*/ 295 w 295"/>
                  <a:gd name="T9" fmla="*/ 0 h 684"/>
                </a:gdLst>
                <a:ahLst/>
                <a:cxnLst>
                  <a:cxn ang="0">
                    <a:pos x="T0" y="T1"/>
                  </a:cxn>
                  <a:cxn ang="0">
                    <a:pos x="T2" y="T3"/>
                  </a:cxn>
                  <a:cxn ang="0">
                    <a:pos x="T4" y="T5"/>
                  </a:cxn>
                  <a:cxn ang="0">
                    <a:pos x="T6" y="T7"/>
                  </a:cxn>
                  <a:cxn ang="0">
                    <a:pos x="T8" y="T9"/>
                  </a:cxn>
                </a:cxnLst>
                <a:rect l="0" t="0" r="r" b="b"/>
                <a:pathLst>
                  <a:path w="295" h="684">
                    <a:moveTo>
                      <a:pt x="0" y="680"/>
                    </a:moveTo>
                    <a:cubicBezTo>
                      <a:pt x="69" y="682"/>
                      <a:pt x="139" y="684"/>
                      <a:pt x="181" y="612"/>
                    </a:cubicBezTo>
                    <a:cubicBezTo>
                      <a:pt x="223" y="540"/>
                      <a:pt x="234" y="343"/>
                      <a:pt x="249" y="249"/>
                    </a:cubicBezTo>
                    <a:cubicBezTo>
                      <a:pt x="264" y="155"/>
                      <a:pt x="264" y="86"/>
                      <a:pt x="272" y="45"/>
                    </a:cubicBezTo>
                    <a:cubicBezTo>
                      <a:pt x="280" y="4"/>
                      <a:pt x="287" y="2"/>
                      <a:pt x="295" y="0"/>
                    </a:cubicBezTo>
                  </a:path>
                </a:pathLst>
              </a:custGeom>
              <a:noFill/>
              <a:ln w="317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 name="Freeform 26">
                <a:extLst>
                  <a:ext uri="{FF2B5EF4-FFF2-40B4-BE49-F238E27FC236}">
                    <a16:creationId xmlns:a16="http://schemas.microsoft.com/office/drawing/2014/main" id="{2426FE1C-8DBD-FDC6-63D3-29598AABD954}"/>
                  </a:ext>
                </a:extLst>
              </p:cNvPr>
              <p:cNvSpPr>
                <a:spLocks/>
              </p:cNvSpPr>
              <p:nvPr/>
            </p:nvSpPr>
            <p:spPr bwMode="auto">
              <a:xfrm flipH="1">
                <a:off x="4536" y="1049"/>
                <a:ext cx="249" cy="680"/>
              </a:xfrm>
              <a:custGeom>
                <a:avLst/>
                <a:gdLst>
                  <a:gd name="T0" fmla="*/ 0 w 295"/>
                  <a:gd name="T1" fmla="*/ 680 h 684"/>
                  <a:gd name="T2" fmla="*/ 181 w 295"/>
                  <a:gd name="T3" fmla="*/ 612 h 684"/>
                  <a:gd name="T4" fmla="*/ 249 w 295"/>
                  <a:gd name="T5" fmla="*/ 249 h 684"/>
                  <a:gd name="T6" fmla="*/ 272 w 295"/>
                  <a:gd name="T7" fmla="*/ 45 h 684"/>
                  <a:gd name="T8" fmla="*/ 295 w 295"/>
                  <a:gd name="T9" fmla="*/ 0 h 684"/>
                </a:gdLst>
                <a:ahLst/>
                <a:cxnLst>
                  <a:cxn ang="0">
                    <a:pos x="T0" y="T1"/>
                  </a:cxn>
                  <a:cxn ang="0">
                    <a:pos x="T2" y="T3"/>
                  </a:cxn>
                  <a:cxn ang="0">
                    <a:pos x="T4" y="T5"/>
                  </a:cxn>
                  <a:cxn ang="0">
                    <a:pos x="T6" y="T7"/>
                  </a:cxn>
                  <a:cxn ang="0">
                    <a:pos x="T8" y="T9"/>
                  </a:cxn>
                </a:cxnLst>
                <a:rect l="0" t="0" r="r" b="b"/>
                <a:pathLst>
                  <a:path w="295" h="684">
                    <a:moveTo>
                      <a:pt x="0" y="680"/>
                    </a:moveTo>
                    <a:cubicBezTo>
                      <a:pt x="69" y="682"/>
                      <a:pt x="139" y="684"/>
                      <a:pt x="181" y="612"/>
                    </a:cubicBezTo>
                    <a:cubicBezTo>
                      <a:pt x="223" y="540"/>
                      <a:pt x="234" y="343"/>
                      <a:pt x="249" y="249"/>
                    </a:cubicBezTo>
                    <a:cubicBezTo>
                      <a:pt x="264" y="155"/>
                      <a:pt x="264" y="86"/>
                      <a:pt x="272" y="45"/>
                    </a:cubicBezTo>
                    <a:cubicBezTo>
                      <a:pt x="280" y="4"/>
                      <a:pt x="287" y="2"/>
                      <a:pt x="295" y="0"/>
                    </a:cubicBezTo>
                  </a:path>
                </a:pathLst>
              </a:custGeom>
              <a:noFill/>
              <a:ln w="317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6" name="Text Box 27">
              <a:extLst>
                <a:ext uri="{FF2B5EF4-FFF2-40B4-BE49-F238E27FC236}">
                  <a16:creationId xmlns:a16="http://schemas.microsoft.com/office/drawing/2014/main" id="{BCBDA726-7AF2-48A4-B0E8-79141EF39AA5}"/>
                </a:ext>
              </a:extLst>
            </p:cNvPr>
            <p:cNvSpPr txBox="1">
              <a:spLocks noChangeArrowheads="1"/>
            </p:cNvSpPr>
            <p:nvPr/>
          </p:nvSpPr>
          <p:spPr bwMode="auto">
            <a:xfrm>
              <a:off x="5012" y="1214"/>
              <a:ext cx="48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he-IL" sz="2800" i="1" dirty="0">
                  <a:effectLst>
                    <a:outerShdw blurRad="38100" dist="38100" dir="2700000" algn="tl">
                      <a:srgbClr val="C0C0C0"/>
                    </a:outerShdw>
                  </a:effectLst>
                </a:rPr>
                <a:t>g(0)</a:t>
              </a:r>
            </a:p>
          </p:txBody>
        </p:sp>
        <p:sp>
          <p:nvSpPr>
            <p:cNvPr id="17" name="Line 28">
              <a:extLst>
                <a:ext uri="{FF2B5EF4-FFF2-40B4-BE49-F238E27FC236}">
                  <a16:creationId xmlns:a16="http://schemas.microsoft.com/office/drawing/2014/main" id="{84C4958D-8A4C-345B-279D-B9CB108335BF}"/>
                </a:ext>
              </a:extLst>
            </p:cNvPr>
            <p:cNvSpPr>
              <a:spLocks noChangeShapeType="1"/>
            </p:cNvSpPr>
            <p:nvPr/>
          </p:nvSpPr>
          <p:spPr bwMode="auto">
            <a:xfrm flipH="1" flipV="1">
              <a:off x="4672" y="1185"/>
              <a:ext cx="363" cy="204"/>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8" name="Text Box 29">
              <a:extLst>
                <a:ext uri="{FF2B5EF4-FFF2-40B4-BE49-F238E27FC236}">
                  <a16:creationId xmlns:a16="http://schemas.microsoft.com/office/drawing/2014/main" id="{B3DDA63C-97FA-DFD2-18CE-3C28BE80DC91}"/>
                </a:ext>
              </a:extLst>
            </p:cNvPr>
            <p:cNvSpPr txBox="1">
              <a:spLocks noChangeArrowheads="1"/>
            </p:cNvSpPr>
            <p:nvPr/>
          </p:nvSpPr>
          <p:spPr bwMode="auto">
            <a:xfrm>
              <a:off x="4484" y="1680"/>
              <a:ext cx="116" cy="231"/>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he-IL" altLang="he-IL">
                <a:solidFill>
                  <a:srgbClr val="FF0000"/>
                </a:solidFill>
                <a:effectLst>
                  <a:outerShdw blurRad="38100" dist="38100" dir="2700000" algn="tl">
                    <a:srgbClr val="C0C0C0"/>
                  </a:outerShdw>
                </a:effectLst>
              </a:endParaRPr>
            </a:p>
          </p:txBody>
        </p:sp>
        <p:sp>
          <p:nvSpPr>
            <p:cNvPr id="19" name="Line 30">
              <a:extLst>
                <a:ext uri="{FF2B5EF4-FFF2-40B4-BE49-F238E27FC236}">
                  <a16:creationId xmlns:a16="http://schemas.microsoft.com/office/drawing/2014/main" id="{1187CAA1-2369-9D84-64C6-73AAF237700B}"/>
                </a:ext>
              </a:extLst>
            </p:cNvPr>
            <p:cNvSpPr>
              <a:spLocks noChangeShapeType="1"/>
            </p:cNvSpPr>
            <p:nvPr/>
          </p:nvSpPr>
          <p:spPr bwMode="auto">
            <a:xfrm>
              <a:off x="3833" y="1888"/>
              <a:ext cx="1610" cy="0"/>
            </a:xfrm>
            <a:prstGeom prst="line">
              <a:avLst/>
            </a:prstGeom>
            <a:noFill/>
            <a:ln w="317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0" name="Line 31">
              <a:extLst>
                <a:ext uri="{FF2B5EF4-FFF2-40B4-BE49-F238E27FC236}">
                  <a16:creationId xmlns:a16="http://schemas.microsoft.com/office/drawing/2014/main" id="{50B9A215-6C03-8AC7-856E-12B38DBF6BEC}"/>
                </a:ext>
              </a:extLst>
            </p:cNvPr>
            <p:cNvSpPr>
              <a:spLocks noChangeShapeType="1"/>
            </p:cNvSpPr>
            <p:nvPr/>
          </p:nvSpPr>
          <p:spPr bwMode="auto">
            <a:xfrm flipV="1">
              <a:off x="4626" y="1094"/>
              <a:ext cx="0" cy="93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 name="Text Box 32">
              <a:extLst>
                <a:ext uri="{FF2B5EF4-FFF2-40B4-BE49-F238E27FC236}">
                  <a16:creationId xmlns:a16="http://schemas.microsoft.com/office/drawing/2014/main" id="{B25B9C86-A708-52AB-436D-26EC4855D966}"/>
                </a:ext>
              </a:extLst>
            </p:cNvPr>
            <p:cNvSpPr txBox="1">
              <a:spLocks noChangeArrowheads="1"/>
            </p:cNvSpPr>
            <p:nvPr/>
          </p:nvSpPr>
          <p:spPr bwMode="auto">
            <a:xfrm>
              <a:off x="4441" y="784"/>
              <a:ext cx="52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he-IL" sz="2800" i="1" dirty="0">
                  <a:effectLst>
                    <a:outerShdw blurRad="38100" dist="38100" dir="2700000" algn="tl">
                      <a:srgbClr val="C0C0C0"/>
                    </a:outerShdw>
                  </a:effectLst>
                </a:rPr>
                <a:t>g(</a:t>
              </a:r>
              <a:r>
                <a:rPr lang="en-US" altLang="he-IL" sz="2800" b="1" i="1" dirty="0">
                  <a:effectLst>
                    <a:outerShdw blurRad="38100" dist="38100" dir="2700000" algn="tl">
                      <a:srgbClr val="C0C0C0"/>
                    </a:outerShdw>
                  </a:effectLst>
                  <a:sym typeface="Symbol" pitchFamily="18" charset="2"/>
                </a:rPr>
                <a:t></a:t>
              </a:r>
              <a:r>
                <a:rPr lang="en-US" altLang="he-IL" sz="2800" i="1" dirty="0">
                  <a:effectLst>
                    <a:outerShdw blurRad="38100" dist="38100" dir="2700000" algn="tl">
                      <a:srgbClr val="C0C0C0"/>
                    </a:outerShdw>
                  </a:effectLst>
                </a:rPr>
                <a:t>)</a:t>
              </a:r>
            </a:p>
          </p:txBody>
        </p:sp>
        <p:sp>
          <p:nvSpPr>
            <p:cNvPr id="22" name="Rectangle 33">
              <a:extLst>
                <a:ext uri="{FF2B5EF4-FFF2-40B4-BE49-F238E27FC236}">
                  <a16:creationId xmlns:a16="http://schemas.microsoft.com/office/drawing/2014/main" id="{EB0AB1FC-5490-220E-AC34-339540BFD0B1}"/>
                </a:ext>
              </a:extLst>
            </p:cNvPr>
            <p:cNvSpPr>
              <a:spLocks noChangeArrowheads="1"/>
            </p:cNvSpPr>
            <p:nvPr/>
          </p:nvSpPr>
          <p:spPr bwMode="auto">
            <a:xfrm>
              <a:off x="5420" y="1736"/>
              <a:ext cx="3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he-IL" sz="2800" i="1" dirty="0">
                  <a:effectLst>
                    <a:outerShdw blurRad="38100" dist="38100" dir="2700000" algn="tl">
                      <a:srgbClr val="C0C0C0"/>
                    </a:outerShdw>
                  </a:effectLst>
                  <a:sym typeface="Symbol" pitchFamily="18" charset="2"/>
                </a:rPr>
                <a:t></a:t>
              </a:r>
              <a:r>
                <a:rPr lang="en-US" altLang="he-IL" sz="2800" b="1" i="1" dirty="0">
                  <a:effectLst>
                    <a:outerShdw blurRad="38100" dist="38100" dir="2700000" algn="tl">
                      <a:srgbClr val="C0C0C0"/>
                    </a:outerShdw>
                  </a:effectLst>
                  <a:sym typeface="Symbol" pitchFamily="18" charset="2"/>
                </a:rPr>
                <a:t></a:t>
              </a:r>
            </a:p>
          </p:txBody>
        </p:sp>
      </p:grpSp>
      <p:sp>
        <p:nvSpPr>
          <p:cNvPr id="25" name="Text Box 35">
            <a:extLst>
              <a:ext uri="{FF2B5EF4-FFF2-40B4-BE49-F238E27FC236}">
                <a16:creationId xmlns:a16="http://schemas.microsoft.com/office/drawing/2014/main" id="{608830B8-224B-7FAC-DD10-165A55D95031}"/>
              </a:ext>
            </a:extLst>
          </p:cNvPr>
          <p:cNvSpPr txBox="1">
            <a:spLocks noChangeArrowheads="1"/>
          </p:cNvSpPr>
          <p:nvPr/>
        </p:nvSpPr>
        <p:spPr bwMode="auto">
          <a:xfrm>
            <a:off x="2213313" y="6139134"/>
            <a:ext cx="2852063" cy="5847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he-IL" sz="3200" dirty="0"/>
              <a:t>k</a:t>
            </a:r>
            <a:r>
              <a:rPr lang="en-US" altLang="he-IL" sz="3200" baseline="-25000" dirty="0"/>
              <a:t>c</a:t>
            </a:r>
            <a:r>
              <a:rPr lang="en-US" altLang="he-IL" sz="3200" dirty="0"/>
              <a:t> = 2 /</a:t>
            </a:r>
            <a:r>
              <a:rPr lang="en-US" altLang="he-IL" sz="3200" dirty="0">
                <a:sym typeface="Symbol" pitchFamily="18" charset="2"/>
              </a:rPr>
              <a:t> g(0) N</a:t>
            </a:r>
            <a:r>
              <a:rPr lang="en-US" altLang="he-IL" sz="3200" dirty="0"/>
              <a:t> </a:t>
            </a:r>
          </a:p>
        </p:txBody>
      </p:sp>
      <p:sp>
        <p:nvSpPr>
          <p:cNvPr id="4" name="Rectangle 3">
            <a:extLst>
              <a:ext uri="{FF2B5EF4-FFF2-40B4-BE49-F238E27FC236}">
                <a16:creationId xmlns:a16="http://schemas.microsoft.com/office/drawing/2014/main" id="{7B47B241-B3B0-AA62-53AB-DA94E5B62D06}"/>
              </a:ext>
            </a:extLst>
          </p:cNvPr>
          <p:cNvSpPr/>
          <p:nvPr/>
        </p:nvSpPr>
        <p:spPr>
          <a:xfrm>
            <a:off x="5426599" y="6195351"/>
            <a:ext cx="5040165" cy="523220"/>
          </a:xfrm>
          <a:prstGeom prst="rect">
            <a:avLst/>
          </a:prstGeom>
        </p:spPr>
        <p:txBody>
          <a:bodyPr wrap="square">
            <a:spAutoFit/>
          </a:bodyPr>
          <a:lstStyle/>
          <a:p>
            <a:pPr algn="l"/>
            <a:r>
              <a:rPr lang="en-US" sz="1400" dirty="0"/>
              <a:t> </a:t>
            </a:r>
            <a:r>
              <a:rPr lang="en-US" sz="1400" i="1" dirty="0" err="1"/>
              <a:t>Kuramoto</a:t>
            </a:r>
            <a:r>
              <a:rPr lang="en-US" sz="1400" i="1" dirty="0"/>
              <a:t> Y (1984). Chemical Oscillations, Waves, and Turbulence. New York, NY: Springer-</a:t>
            </a:r>
            <a:r>
              <a:rPr lang="en-US" sz="1400" i="1" dirty="0" err="1"/>
              <a:t>Verlag</a:t>
            </a:r>
            <a:r>
              <a:rPr lang="en-US" sz="1400" i="1" dirty="0"/>
              <a:t>.</a:t>
            </a:r>
            <a:endParaRPr lang="he-IL" sz="1400" dirty="0"/>
          </a:p>
        </p:txBody>
      </p:sp>
      <p:pic>
        <p:nvPicPr>
          <p:cNvPr id="8" name="Picture 7">
            <a:extLst>
              <a:ext uri="{FF2B5EF4-FFF2-40B4-BE49-F238E27FC236}">
                <a16:creationId xmlns:a16="http://schemas.microsoft.com/office/drawing/2014/main" id="{A12A5262-9E07-2E97-1639-DAAC1B843CDE}"/>
              </a:ext>
            </a:extLst>
          </p:cNvPr>
          <p:cNvPicPr>
            <a:picLocks noChangeAspect="1"/>
          </p:cNvPicPr>
          <p:nvPr/>
        </p:nvPicPr>
        <p:blipFill>
          <a:blip r:embed="rId12"/>
          <a:stretch>
            <a:fillRect/>
          </a:stretch>
        </p:blipFill>
        <p:spPr>
          <a:xfrm>
            <a:off x="8219536" y="2503747"/>
            <a:ext cx="1317645" cy="485422"/>
          </a:xfrm>
          <a:prstGeom prst="rect">
            <a:avLst/>
          </a:prstGeom>
        </p:spPr>
      </p:pic>
    </p:spTree>
    <p:extLst>
      <p:ext uri="{BB962C8B-B14F-4D97-AF65-F5344CB8AC3E}">
        <p14:creationId xmlns:p14="http://schemas.microsoft.com/office/powerpoint/2010/main" val="47813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318"/>
                                        </p:tgtEl>
                                        <p:attrNameLst>
                                          <p:attrName>style.visibility</p:attrName>
                                        </p:attrNameLst>
                                      </p:cBhvr>
                                      <p:to>
                                        <p:strVal val="visible"/>
                                      </p:to>
                                    </p:set>
                                    <p:animEffect transition="in" filter="fade">
                                      <p:cBhvr>
                                        <p:cTn id="12" dur="1000"/>
                                        <p:tgtEl>
                                          <p:spTgt spid="13318"/>
                                        </p:tgtEl>
                                      </p:cBhvr>
                                    </p:animEffect>
                                    <p:anim calcmode="lin" valueType="num">
                                      <p:cBhvr>
                                        <p:cTn id="13" dur="1000" fill="hold"/>
                                        <p:tgtEl>
                                          <p:spTgt spid="13318"/>
                                        </p:tgtEl>
                                        <p:attrNameLst>
                                          <p:attrName>ppt_x</p:attrName>
                                        </p:attrNameLst>
                                      </p:cBhvr>
                                      <p:tavLst>
                                        <p:tav tm="0">
                                          <p:val>
                                            <p:strVal val="#ppt_x"/>
                                          </p:val>
                                        </p:tav>
                                        <p:tav tm="100000">
                                          <p:val>
                                            <p:strVal val="#ppt_x"/>
                                          </p:val>
                                        </p:tav>
                                      </p:tavLst>
                                    </p:anim>
                                    <p:anim calcmode="lin" valueType="num">
                                      <p:cBhvr>
                                        <p:cTn id="14" dur="1000" fill="hold"/>
                                        <p:tgtEl>
                                          <p:spTgt spid="133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319"/>
                                        </p:tgtEl>
                                        <p:attrNameLst>
                                          <p:attrName>style.visibility</p:attrName>
                                        </p:attrNameLst>
                                      </p:cBhvr>
                                      <p:to>
                                        <p:strVal val="visible"/>
                                      </p:to>
                                    </p:set>
                                    <p:animEffect transition="in" filter="fade">
                                      <p:cBhvr>
                                        <p:cTn id="22" dur="1000"/>
                                        <p:tgtEl>
                                          <p:spTgt spid="13319"/>
                                        </p:tgtEl>
                                      </p:cBhvr>
                                    </p:animEffect>
                                    <p:anim calcmode="lin" valueType="num">
                                      <p:cBhvr>
                                        <p:cTn id="23" dur="1000" fill="hold"/>
                                        <p:tgtEl>
                                          <p:spTgt spid="13319"/>
                                        </p:tgtEl>
                                        <p:attrNameLst>
                                          <p:attrName>ppt_x</p:attrName>
                                        </p:attrNameLst>
                                      </p:cBhvr>
                                      <p:tavLst>
                                        <p:tav tm="0">
                                          <p:val>
                                            <p:strVal val="#ppt_x"/>
                                          </p:val>
                                        </p:tav>
                                        <p:tav tm="100000">
                                          <p:val>
                                            <p:strVal val="#ppt_x"/>
                                          </p:val>
                                        </p:tav>
                                      </p:tavLst>
                                    </p:anim>
                                    <p:anim calcmode="lin" valueType="num">
                                      <p:cBhvr>
                                        <p:cTn id="24" dur="1000" fill="hold"/>
                                        <p:tgtEl>
                                          <p:spTgt spid="133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3316"/>
                                        </p:tgtEl>
                                        <p:attrNameLst>
                                          <p:attrName>style.visibility</p:attrName>
                                        </p:attrNameLst>
                                      </p:cBhvr>
                                      <p:to>
                                        <p:strVal val="visible"/>
                                      </p:to>
                                    </p:set>
                                    <p:animEffect transition="in" filter="fade">
                                      <p:cBhvr>
                                        <p:cTn id="37" dur="1000"/>
                                        <p:tgtEl>
                                          <p:spTgt spid="13316"/>
                                        </p:tgtEl>
                                      </p:cBhvr>
                                    </p:animEffect>
                                    <p:anim calcmode="lin" valueType="num">
                                      <p:cBhvr>
                                        <p:cTn id="38" dur="1000" fill="hold"/>
                                        <p:tgtEl>
                                          <p:spTgt spid="13316"/>
                                        </p:tgtEl>
                                        <p:attrNameLst>
                                          <p:attrName>ppt_x</p:attrName>
                                        </p:attrNameLst>
                                      </p:cBhvr>
                                      <p:tavLst>
                                        <p:tav tm="0">
                                          <p:val>
                                            <p:strVal val="#ppt_x"/>
                                          </p:val>
                                        </p:tav>
                                        <p:tav tm="100000">
                                          <p:val>
                                            <p:strVal val="#ppt_x"/>
                                          </p:val>
                                        </p:tav>
                                      </p:tavLst>
                                    </p:anim>
                                    <p:anim calcmode="lin" valueType="num">
                                      <p:cBhvr>
                                        <p:cTn id="39"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2"/>
                </p:tgtEl>
              </p:cMediaNode>
            </p:video>
          </p:childTnLst>
        </p:cTn>
      </p:par>
    </p:tnLst>
    <p:bldLst>
      <p:bldP spid="7" grpId="0"/>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09705-9B6F-705F-12CE-9F94A7BC036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D533FFA-6424-D99D-D593-AE9658D14478}"/>
              </a:ext>
            </a:extLst>
          </p:cNvPr>
          <p:cNvSpPr txBox="1">
            <a:spLocks/>
          </p:cNvSpPr>
          <p:nvPr/>
        </p:nvSpPr>
        <p:spPr>
          <a:xfrm>
            <a:off x="2898013" y="18061"/>
            <a:ext cx="7010400" cy="5334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normAutofit fontScale="85000" lnSpcReduction="10000"/>
          </a:bodyPr>
          <a:lstStyle>
            <a:lvl1pPr algn="ctr" defTabSz="914400" rtl="1"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ffectLst>
                  <a:outerShdw blurRad="38100" dist="38100" dir="2700000" algn="tl">
                    <a:srgbClr val="000000">
                      <a:alpha val="43137"/>
                    </a:srgbClr>
                  </a:outerShdw>
                </a:effectLst>
              </a:rPr>
              <a:t>Synchrony in  </a:t>
            </a:r>
            <a:r>
              <a:rPr lang="en-US" sz="2800" dirty="0" err="1">
                <a:effectLst>
                  <a:outerShdw blurRad="38100" dist="38100" dir="2700000" algn="tl">
                    <a:srgbClr val="000000">
                      <a:alpha val="43137"/>
                    </a:srgbClr>
                  </a:outerShdw>
                </a:effectLst>
              </a:rPr>
              <a:t>Kuramoto</a:t>
            </a:r>
            <a:r>
              <a:rPr lang="en-US" sz="2800" dirty="0">
                <a:effectLst>
                  <a:outerShdw blurRad="38100" dist="38100" dir="2700000" algn="tl">
                    <a:srgbClr val="000000">
                      <a:alpha val="43137"/>
                    </a:srgbClr>
                  </a:outerShdw>
                </a:effectLst>
              </a:rPr>
              <a:t> Dynamics : Global Interaction</a:t>
            </a:r>
            <a:endParaRPr lang="he-IL" sz="2800" dirty="0">
              <a:effectLst>
                <a:outerShdw blurRad="38100" dist="38100" dir="2700000" algn="tl">
                  <a:srgbClr val="000000">
                    <a:alpha val="43137"/>
                  </a:srgbClr>
                </a:outerShdw>
              </a:effectLst>
            </a:endParaRPr>
          </a:p>
        </p:txBody>
      </p:sp>
      <p:sp>
        <p:nvSpPr>
          <p:cNvPr id="7" name="TextBox 8">
            <a:extLst>
              <a:ext uri="{FF2B5EF4-FFF2-40B4-BE49-F238E27FC236}">
                <a16:creationId xmlns:a16="http://schemas.microsoft.com/office/drawing/2014/main" id="{B8901DBF-9A14-42F2-9CC8-7A48110F7FBF}"/>
              </a:ext>
            </a:extLst>
          </p:cNvPr>
          <p:cNvSpPr txBox="1">
            <a:spLocks noChangeArrowheads="1"/>
          </p:cNvSpPr>
          <p:nvPr/>
        </p:nvSpPr>
        <p:spPr bwMode="auto">
          <a:xfrm>
            <a:off x="2624931" y="3821112"/>
            <a:ext cx="1979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IN" altLang="he-IL" b="1" dirty="0"/>
              <a:t>Phase transition</a:t>
            </a:r>
          </a:p>
        </p:txBody>
      </p:sp>
      <p:pic>
        <p:nvPicPr>
          <p:cNvPr id="13314" name="Picture 2">
            <a:extLst>
              <a:ext uri="{FF2B5EF4-FFF2-40B4-BE49-F238E27FC236}">
                <a16:creationId xmlns:a16="http://schemas.microsoft.com/office/drawing/2014/main" id="{93B1958F-6FF4-C7FD-7D73-D3CD716CB1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661232"/>
            <a:ext cx="40862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a:extLst>
              <a:ext uri="{FF2B5EF4-FFF2-40B4-BE49-F238E27FC236}">
                <a16:creationId xmlns:a16="http://schemas.microsoft.com/office/drawing/2014/main" id="{D9368ACA-D206-D282-ADA8-B6E0C8147B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3693" y="2514599"/>
            <a:ext cx="29622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a:extLst>
              <a:ext uri="{FF2B5EF4-FFF2-40B4-BE49-F238E27FC236}">
                <a16:creationId xmlns:a16="http://schemas.microsoft.com/office/drawing/2014/main" id="{0D0822D0-8146-C71C-BA73-C687B3C50E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4199" y="1627562"/>
            <a:ext cx="14001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a:extLst>
              <a:ext uri="{FF2B5EF4-FFF2-40B4-BE49-F238E27FC236}">
                <a16:creationId xmlns:a16="http://schemas.microsoft.com/office/drawing/2014/main" id="{FD000BCF-F489-51F4-B0CE-4F7A9FBF85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47838" y="1389437"/>
            <a:ext cx="181927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a:extLst>
              <a:ext uri="{FF2B5EF4-FFF2-40B4-BE49-F238E27FC236}">
                <a16:creationId xmlns:a16="http://schemas.microsoft.com/office/drawing/2014/main" id="{2015CC16-6F95-773A-704D-1789D7330C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56477" y="4343401"/>
            <a:ext cx="3248025"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a:extLst>
              <a:ext uri="{FF2B5EF4-FFF2-40B4-BE49-F238E27FC236}">
                <a16:creationId xmlns:a16="http://schemas.microsoft.com/office/drawing/2014/main" id="{EA1FD165-1CB1-B40C-D702-DEFABC8F29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8944" y="4191000"/>
            <a:ext cx="2047875"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21">
            <a:extLst>
              <a:ext uri="{FF2B5EF4-FFF2-40B4-BE49-F238E27FC236}">
                <a16:creationId xmlns:a16="http://schemas.microsoft.com/office/drawing/2014/main" id="{349D293B-0DC3-8B95-FB11-33CE25E19BF7}"/>
              </a:ext>
            </a:extLst>
          </p:cNvPr>
          <p:cNvGrpSpPr>
            <a:grpSpLocks/>
          </p:cNvGrpSpPr>
          <p:nvPr/>
        </p:nvGrpSpPr>
        <p:grpSpPr bwMode="auto">
          <a:xfrm>
            <a:off x="8983108" y="2857499"/>
            <a:ext cx="2704830" cy="2030413"/>
            <a:chOff x="3833" y="784"/>
            <a:chExt cx="1913" cy="1279"/>
          </a:xfrm>
        </p:grpSpPr>
        <p:sp>
          <p:nvSpPr>
            <p:cNvPr id="13" name="Line 22">
              <a:extLst>
                <a:ext uri="{FF2B5EF4-FFF2-40B4-BE49-F238E27FC236}">
                  <a16:creationId xmlns:a16="http://schemas.microsoft.com/office/drawing/2014/main" id="{2424FAFA-2ACB-AD3E-1A74-7E8F1DDD6788}"/>
                </a:ext>
              </a:extLst>
            </p:cNvPr>
            <p:cNvSpPr>
              <a:spLocks noChangeShapeType="1"/>
            </p:cNvSpPr>
            <p:nvPr/>
          </p:nvSpPr>
          <p:spPr bwMode="auto">
            <a:xfrm>
              <a:off x="3833" y="1888"/>
              <a:ext cx="1610" cy="0"/>
            </a:xfrm>
            <a:prstGeom prst="line">
              <a:avLst/>
            </a:prstGeom>
            <a:noFill/>
            <a:ln w="317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4" name="Line 23">
              <a:extLst>
                <a:ext uri="{FF2B5EF4-FFF2-40B4-BE49-F238E27FC236}">
                  <a16:creationId xmlns:a16="http://schemas.microsoft.com/office/drawing/2014/main" id="{0E09AE40-C1FF-1926-1212-DFAA56409008}"/>
                </a:ext>
              </a:extLst>
            </p:cNvPr>
            <p:cNvSpPr>
              <a:spLocks noChangeShapeType="1"/>
            </p:cNvSpPr>
            <p:nvPr/>
          </p:nvSpPr>
          <p:spPr bwMode="auto">
            <a:xfrm flipV="1">
              <a:off x="4627" y="1094"/>
              <a:ext cx="0" cy="93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nvGrpSpPr>
            <p:cNvPr id="15" name="Group 24">
              <a:extLst>
                <a:ext uri="{FF2B5EF4-FFF2-40B4-BE49-F238E27FC236}">
                  <a16:creationId xmlns:a16="http://schemas.microsoft.com/office/drawing/2014/main" id="{D76167FE-E3C9-EBA7-E8AD-32A52731D900}"/>
                </a:ext>
              </a:extLst>
            </p:cNvPr>
            <p:cNvGrpSpPr>
              <a:grpSpLocks/>
            </p:cNvGrpSpPr>
            <p:nvPr/>
          </p:nvGrpSpPr>
          <p:grpSpPr bwMode="auto">
            <a:xfrm>
              <a:off x="4332" y="1185"/>
              <a:ext cx="544" cy="684"/>
              <a:chOff x="4241" y="1049"/>
              <a:chExt cx="544" cy="684"/>
            </a:xfrm>
          </p:grpSpPr>
          <p:sp>
            <p:nvSpPr>
              <p:cNvPr id="23" name="Freeform 25">
                <a:extLst>
                  <a:ext uri="{FF2B5EF4-FFF2-40B4-BE49-F238E27FC236}">
                    <a16:creationId xmlns:a16="http://schemas.microsoft.com/office/drawing/2014/main" id="{A939DD66-6D6E-91F6-1A7D-53A2591699F9}"/>
                  </a:ext>
                </a:extLst>
              </p:cNvPr>
              <p:cNvSpPr>
                <a:spLocks/>
              </p:cNvSpPr>
              <p:nvPr/>
            </p:nvSpPr>
            <p:spPr bwMode="auto">
              <a:xfrm>
                <a:off x="4241" y="1049"/>
                <a:ext cx="295" cy="684"/>
              </a:xfrm>
              <a:custGeom>
                <a:avLst/>
                <a:gdLst>
                  <a:gd name="T0" fmla="*/ 0 w 295"/>
                  <a:gd name="T1" fmla="*/ 680 h 684"/>
                  <a:gd name="T2" fmla="*/ 181 w 295"/>
                  <a:gd name="T3" fmla="*/ 612 h 684"/>
                  <a:gd name="T4" fmla="*/ 249 w 295"/>
                  <a:gd name="T5" fmla="*/ 249 h 684"/>
                  <a:gd name="T6" fmla="*/ 272 w 295"/>
                  <a:gd name="T7" fmla="*/ 45 h 684"/>
                  <a:gd name="T8" fmla="*/ 295 w 295"/>
                  <a:gd name="T9" fmla="*/ 0 h 684"/>
                </a:gdLst>
                <a:ahLst/>
                <a:cxnLst>
                  <a:cxn ang="0">
                    <a:pos x="T0" y="T1"/>
                  </a:cxn>
                  <a:cxn ang="0">
                    <a:pos x="T2" y="T3"/>
                  </a:cxn>
                  <a:cxn ang="0">
                    <a:pos x="T4" y="T5"/>
                  </a:cxn>
                  <a:cxn ang="0">
                    <a:pos x="T6" y="T7"/>
                  </a:cxn>
                  <a:cxn ang="0">
                    <a:pos x="T8" y="T9"/>
                  </a:cxn>
                </a:cxnLst>
                <a:rect l="0" t="0" r="r" b="b"/>
                <a:pathLst>
                  <a:path w="295" h="684">
                    <a:moveTo>
                      <a:pt x="0" y="680"/>
                    </a:moveTo>
                    <a:cubicBezTo>
                      <a:pt x="69" y="682"/>
                      <a:pt x="139" y="684"/>
                      <a:pt x="181" y="612"/>
                    </a:cubicBezTo>
                    <a:cubicBezTo>
                      <a:pt x="223" y="540"/>
                      <a:pt x="234" y="343"/>
                      <a:pt x="249" y="249"/>
                    </a:cubicBezTo>
                    <a:cubicBezTo>
                      <a:pt x="264" y="155"/>
                      <a:pt x="264" y="86"/>
                      <a:pt x="272" y="45"/>
                    </a:cubicBezTo>
                    <a:cubicBezTo>
                      <a:pt x="280" y="4"/>
                      <a:pt x="287" y="2"/>
                      <a:pt x="295" y="0"/>
                    </a:cubicBezTo>
                  </a:path>
                </a:pathLst>
              </a:custGeom>
              <a:noFill/>
              <a:ln w="317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4" name="Freeform 26">
                <a:extLst>
                  <a:ext uri="{FF2B5EF4-FFF2-40B4-BE49-F238E27FC236}">
                    <a16:creationId xmlns:a16="http://schemas.microsoft.com/office/drawing/2014/main" id="{404846A2-1D51-0365-7C96-60ABA110DCF2}"/>
                  </a:ext>
                </a:extLst>
              </p:cNvPr>
              <p:cNvSpPr>
                <a:spLocks/>
              </p:cNvSpPr>
              <p:nvPr/>
            </p:nvSpPr>
            <p:spPr bwMode="auto">
              <a:xfrm flipH="1">
                <a:off x="4536" y="1049"/>
                <a:ext cx="249" cy="680"/>
              </a:xfrm>
              <a:custGeom>
                <a:avLst/>
                <a:gdLst>
                  <a:gd name="T0" fmla="*/ 0 w 295"/>
                  <a:gd name="T1" fmla="*/ 680 h 684"/>
                  <a:gd name="T2" fmla="*/ 181 w 295"/>
                  <a:gd name="T3" fmla="*/ 612 h 684"/>
                  <a:gd name="T4" fmla="*/ 249 w 295"/>
                  <a:gd name="T5" fmla="*/ 249 h 684"/>
                  <a:gd name="T6" fmla="*/ 272 w 295"/>
                  <a:gd name="T7" fmla="*/ 45 h 684"/>
                  <a:gd name="T8" fmla="*/ 295 w 295"/>
                  <a:gd name="T9" fmla="*/ 0 h 684"/>
                </a:gdLst>
                <a:ahLst/>
                <a:cxnLst>
                  <a:cxn ang="0">
                    <a:pos x="T0" y="T1"/>
                  </a:cxn>
                  <a:cxn ang="0">
                    <a:pos x="T2" y="T3"/>
                  </a:cxn>
                  <a:cxn ang="0">
                    <a:pos x="T4" y="T5"/>
                  </a:cxn>
                  <a:cxn ang="0">
                    <a:pos x="T6" y="T7"/>
                  </a:cxn>
                  <a:cxn ang="0">
                    <a:pos x="T8" y="T9"/>
                  </a:cxn>
                </a:cxnLst>
                <a:rect l="0" t="0" r="r" b="b"/>
                <a:pathLst>
                  <a:path w="295" h="684">
                    <a:moveTo>
                      <a:pt x="0" y="680"/>
                    </a:moveTo>
                    <a:cubicBezTo>
                      <a:pt x="69" y="682"/>
                      <a:pt x="139" y="684"/>
                      <a:pt x="181" y="612"/>
                    </a:cubicBezTo>
                    <a:cubicBezTo>
                      <a:pt x="223" y="540"/>
                      <a:pt x="234" y="343"/>
                      <a:pt x="249" y="249"/>
                    </a:cubicBezTo>
                    <a:cubicBezTo>
                      <a:pt x="264" y="155"/>
                      <a:pt x="264" y="86"/>
                      <a:pt x="272" y="45"/>
                    </a:cubicBezTo>
                    <a:cubicBezTo>
                      <a:pt x="280" y="4"/>
                      <a:pt x="287" y="2"/>
                      <a:pt x="295" y="0"/>
                    </a:cubicBezTo>
                  </a:path>
                </a:pathLst>
              </a:custGeom>
              <a:noFill/>
              <a:ln w="317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
          <p:nvSpPr>
            <p:cNvPr id="16" name="Text Box 27">
              <a:extLst>
                <a:ext uri="{FF2B5EF4-FFF2-40B4-BE49-F238E27FC236}">
                  <a16:creationId xmlns:a16="http://schemas.microsoft.com/office/drawing/2014/main" id="{6932D93C-F939-B799-0244-FEFB55370812}"/>
                </a:ext>
              </a:extLst>
            </p:cNvPr>
            <p:cNvSpPr txBox="1">
              <a:spLocks noChangeArrowheads="1"/>
            </p:cNvSpPr>
            <p:nvPr/>
          </p:nvSpPr>
          <p:spPr bwMode="auto">
            <a:xfrm>
              <a:off x="5012" y="1214"/>
              <a:ext cx="48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he-IL" sz="2800" i="1" dirty="0">
                  <a:effectLst>
                    <a:outerShdw blurRad="38100" dist="38100" dir="2700000" algn="tl">
                      <a:srgbClr val="C0C0C0"/>
                    </a:outerShdw>
                  </a:effectLst>
                </a:rPr>
                <a:t>g(0)</a:t>
              </a:r>
            </a:p>
          </p:txBody>
        </p:sp>
        <p:sp>
          <p:nvSpPr>
            <p:cNvPr id="17" name="Line 28">
              <a:extLst>
                <a:ext uri="{FF2B5EF4-FFF2-40B4-BE49-F238E27FC236}">
                  <a16:creationId xmlns:a16="http://schemas.microsoft.com/office/drawing/2014/main" id="{CAF1A28A-E8BE-B49E-9A68-EFBEF6D04AB1}"/>
                </a:ext>
              </a:extLst>
            </p:cNvPr>
            <p:cNvSpPr>
              <a:spLocks noChangeShapeType="1"/>
            </p:cNvSpPr>
            <p:nvPr/>
          </p:nvSpPr>
          <p:spPr bwMode="auto">
            <a:xfrm flipH="1" flipV="1">
              <a:off x="4672" y="1185"/>
              <a:ext cx="363" cy="204"/>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18" name="Text Box 29">
              <a:extLst>
                <a:ext uri="{FF2B5EF4-FFF2-40B4-BE49-F238E27FC236}">
                  <a16:creationId xmlns:a16="http://schemas.microsoft.com/office/drawing/2014/main" id="{0360D8C9-D023-6670-D1D6-F42AF61347FC}"/>
                </a:ext>
              </a:extLst>
            </p:cNvPr>
            <p:cNvSpPr txBox="1">
              <a:spLocks noChangeArrowheads="1"/>
            </p:cNvSpPr>
            <p:nvPr/>
          </p:nvSpPr>
          <p:spPr bwMode="auto">
            <a:xfrm>
              <a:off x="4484" y="1680"/>
              <a:ext cx="116" cy="231"/>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he-IL" altLang="he-IL">
                <a:solidFill>
                  <a:srgbClr val="FF0000"/>
                </a:solidFill>
                <a:effectLst>
                  <a:outerShdw blurRad="38100" dist="38100" dir="2700000" algn="tl">
                    <a:srgbClr val="C0C0C0"/>
                  </a:outerShdw>
                </a:effectLst>
              </a:endParaRPr>
            </a:p>
          </p:txBody>
        </p:sp>
        <p:sp>
          <p:nvSpPr>
            <p:cNvPr id="19" name="Line 30">
              <a:extLst>
                <a:ext uri="{FF2B5EF4-FFF2-40B4-BE49-F238E27FC236}">
                  <a16:creationId xmlns:a16="http://schemas.microsoft.com/office/drawing/2014/main" id="{1533B9CE-F9A5-BE80-D786-B3F943D1E86A}"/>
                </a:ext>
              </a:extLst>
            </p:cNvPr>
            <p:cNvSpPr>
              <a:spLocks noChangeShapeType="1"/>
            </p:cNvSpPr>
            <p:nvPr/>
          </p:nvSpPr>
          <p:spPr bwMode="auto">
            <a:xfrm>
              <a:off x="3833" y="1888"/>
              <a:ext cx="1610" cy="0"/>
            </a:xfrm>
            <a:prstGeom prst="line">
              <a:avLst/>
            </a:prstGeom>
            <a:noFill/>
            <a:ln w="317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0" name="Line 31">
              <a:extLst>
                <a:ext uri="{FF2B5EF4-FFF2-40B4-BE49-F238E27FC236}">
                  <a16:creationId xmlns:a16="http://schemas.microsoft.com/office/drawing/2014/main" id="{260FBA6F-08A6-874E-DFB0-24CB769B2FEA}"/>
                </a:ext>
              </a:extLst>
            </p:cNvPr>
            <p:cNvSpPr>
              <a:spLocks noChangeShapeType="1"/>
            </p:cNvSpPr>
            <p:nvPr/>
          </p:nvSpPr>
          <p:spPr bwMode="auto">
            <a:xfrm flipV="1">
              <a:off x="4626" y="1094"/>
              <a:ext cx="0" cy="93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21" name="Text Box 32">
              <a:extLst>
                <a:ext uri="{FF2B5EF4-FFF2-40B4-BE49-F238E27FC236}">
                  <a16:creationId xmlns:a16="http://schemas.microsoft.com/office/drawing/2014/main" id="{A3062FF1-9DE6-731F-17FB-A82EBBDEF69C}"/>
                </a:ext>
              </a:extLst>
            </p:cNvPr>
            <p:cNvSpPr txBox="1">
              <a:spLocks noChangeArrowheads="1"/>
            </p:cNvSpPr>
            <p:nvPr/>
          </p:nvSpPr>
          <p:spPr bwMode="auto">
            <a:xfrm>
              <a:off x="4441" y="784"/>
              <a:ext cx="52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he-IL" sz="2800" i="1" dirty="0">
                  <a:effectLst>
                    <a:outerShdw blurRad="38100" dist="38100" dir="2700000" algn="tl">
                      <a:srgbClr val="C0C0C0"/>
                    </a:outerShdw>
                  </a:effectLst>
                </a:rPr>
                <a:t>g(</a:t>
              </a:r>
              <a:r>
                <a:rPr lang="en-US" altLang="he-IL" sz="2800" b="1" i="1" dirty="0">
                  <a:effectLst>
                    <a:outerShdw blurRad="38100" dist="38100" dir="2700000" algn="tl">
                      <a:srgbClr val="C0C0C0"/>
                    </a:outerShdw>
                  </a:effectLst>
                  <a:sym typeface="Symbol" pitchFamily="18" charset="2"/>
                </a:rPr>
                <a:t></a:t>
              </a:r>
              <a:r>
                <a:rPr lang="en-US" altLang="he-IL" sz="2800" i="1" dirty="0">
                  <a:effectLst>
                    <a:outerShdw blurRad="38100" dist="38100" dir="2700000" algn="tl">
                      <a:srgbClr val="C0C0C0"/>
                    </a:outerShdw>
                  </a:effectLst>
                </a:rPr>
                <a:t>)</a:t>
              </a:r>
            </a:p>
          </p:txBody>
        </p:sp>
        <p:sp>
          <p:nvSpPr>
            <p:cNvPr id="22" name="Rectangle 33">
              <a:extLst>
                <a:ext uri="{FF2B5EF4-FFF2-40B4-BE49-F238E27FC236}">
                  <a16:creationId xmlns:a16="http://schemas.microsoft.com/office/drawing/2014/main" id="{7243A779-B471-B1A1-0D61-F4CF815F0EA5}"/>
                </a:ext>
              </a:extLst>
            </p:cNvPr>
            <p:cNvSpPr>
              <a:spLocks noChangeArrowheads="1"/>
            </p:cNvSpPr>
            <p:nvPr/>
          </p:nvSpPr>
          <p:spPr bwMode="auto">
            <a:xfrm>
              <a:off x="5420" y="1736"/>
              <a:ext cx="3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he-IL" sz="2800" i="1" dirty="0">
                  <a:effectLst>
                    <a:outerShdw blurRad="38100" dist="38100" dir="2700000" algn="tl">
                      <a:srgbClr val="C0C0C0"/>
                    </a:outerShdw>
                  </a:effectLst>
                  <a:sym typeface="Symbol" pitchFamily="18" charset="2"/>
                </a:rPr>
                <a:t></a:t>
              </a:r>
              <a:r>
                <a:rPr lang="en-US" altLang="he-IL" sz="2800" b="1" i="1" dirty="0">
                  <a:effectLst>
                    <a:outerShdw blurRad="38100" dist="38100" dir="2700000" algn="tl">
                      <a:srgbClr val="C0C0C0"/>
                    </a:outerShdw>
                  </a:effectLst>
                  <a:sym typeface="Symbol" pitchFamily="18" charset="2"/>
                </a:rPr>
                <a:t></a:t>
              </a:r>
            </a:p>
          </p:txBody>
        </p:sp>
      </p:grpSp>
      <p:sp>
        <p:nvSpPr>
          <p:cNvPr id="25" name="Text Box 35">
            <a:extLst>
              <a:ext uri="{FF2B5EF4-FFF2-40B4-BE49-F238E27FC236}">
                <a16:creationId xmlns:a16="http://schemas.microsoft.com/office/drawing/2014/main" id="{1C1CD4C8-19C6-9D37-FDE1-D7F30DC2DF58}"/>
              </a:ext>
            </a:extLst>
          </p:cNvPr>
          <p:cNvSpPr txBox="1">
            <a:spLocks noChangeArrowheads="1"/>
          </p:cNvSpPr>
          <p:nvPr/>
        </p:nvSpPr>
        <p:spPr bwMode="auto">
          <a:xfrm>
            <a:off x="2213313" y="6139134"/>
            <a:ext cx="2852063" cy="5847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he-IL" sz="3200" dirty="0"/>
              <a:t>k</a:t>
            </a:r>
            <a:r>
              <a:rPr lang="en-US" altLang="he-IL" sz="3200" baseline="-25000" dirty="0"/>
              <a:t>c</a:t>
            </a:r>
            <a:r>
              <a:rPr lang="en-US" altLang="he-IL" sz="3200" dirty="0"/>
              <a:t> = 2 /</a:t>
            </a:r>
            <a:r>
              <a:rPr lang="en-US" altLang="he-IL" sz="3200" dirty="0">
                <a:sym typeface="Symbol" pitchFamily="18" charset="2"/>
              </a:rPr>
              <a:t> g(0) N</a:t>
            </a:r>
            <a:r>
              <a:rPr lang="en-US" altLang="he-IL" sz="3200" dirty="0"/>
              <a:t> </a:t>
            </a:r>
          </a:p>
        </p:txBody>
      </p:sp>
      <p:sp>
        <p:nvSpPr>
          <p:cNvPr id="4" name="Rectangle 3">
            <a:extLst>
              <a:ext uri="{FF2B5EF4-FFF2-40B4-BE49-F238E27FC236}">
                <a16:creationId xmlns:a16="http://schemas.microsoft.com/office/drawing/2014/main" id="{6BF10F84-23CC-476C-3289-EC3579C2112E}"/>
              </a:ext>
            </a:extLst>
          </p:cNvPr>
          <p:cNvSpPr/>
          <p:nvPr/>
        </p:nvSpPr>
        <p:spPr>
          <a:xfrm>
            <a:off x="5426599" y="6195351"/>
            <a:ext cx="5040165" cy="523220"/>
          </a:xfrm>
          <a:prstGeom prst="rect">
            <a:avLst/>
          </a:prstGeom>
        </p:spPr>
        <p:txBody>
          <a:bodyPr wrap="square">
            <a:spAutoFit/>
          </a:bodyPr>
          <a:lstStyle/>
          <a:p>
            <a:pPr algn="l"/>
            <a:r>
              <a:rPr lang="en-US" sz="1400" dirty="0"/>
              <a:t> </a:t>
            </a:r>
            <a:r>
              <a:rPr lang="en-US" sz="1400" i="1" dirty="0" err="1"/>
              <a:t>Kuramoto</a:t>
            </a:r>
            <a:r>
              <a:rPr lang="en-US" sz="1400" i="1" dirty="0"/>
              <a:t> Y (1984). Chemical Oscillations, Waves, and Turbulence. New York, NY: Springer-</a:t>
            </a:r>
            <a:r>
              <a:rPr lang="en-US" sz="1400" i="1" dirty="0" err="1"/>
              <a:t>Verlag</a:t>
            </a:r>
            <a:r>
              <a:rPr lang="en-US" sz="1400" i="1" dirty="0"/>
              <a:t>.</a:t>
            </a:r>
            <a:endParaRPr lang="he-IL" sz="1400" dirty="0"/>
          </a:p>
        </p:txBody>
      </p:sp>
      <p:pic>
        <p:nvPicPr>
          <p:cNvPr id="8" name="Picture 7">
            <a:extLst>
              <a:ext uri="{FF2B5EF4-FFF2-40B4-BE49-F238E27FC236}">
                <a16:creationId xmlns:a16="http://schemas.microsoft.com/office/drawing/2014/main" id="{512A105E-769D-BEC3-165C-53F3B8F1A535}"/>
              </a:ext>
            </a:extLst>
          </p:cNvPr>
          <p:cNvPicPr>
            <a:picLocks noChangeAspect="1"/>
          </p:cNvPicPr>
          <p:nvPr/>
        </p:nvPicPr>
        <p:blipFill>
          <a:blip r:embed="rId8"/>
          <a:stretch>
            <a:fillRect/>
          </a:stretch>
        </p:blipFill>
        <p:spPr>
          <a:xfrm>
            <a:off x="5658532" y="914398"/>
            <a:ext cx="6200775" cy="2124075"/>
          </a:xfrm>
          <a:prstGeom prst="rect">
            <a:avLst/>
          </a:prstGeom>
        </p:spPr>
      </p:pic>
      <p:sp>
        <p:nvSpPr>
          <p:cNvPr id="10" name="TextBox 9">
            <a:extLst>
              <a:ext uri="{FF2B5EF4-FFF2-40B4-BE49-F238E27FC236}">
                <a16:creationId xmlns:a16="http://schemas.microsoft.com/office/drawing/2014/main" id="{1173E05A-E2E9-C150-335E-77D99289E1F3}"/>
              </a:ext>
            </a:extLst>
          </p:cNvPr>
          <p:cNvSpPr txBox="1"/>
          <p:nvPr/>
        </p:nvSpPr>
        <p:spPr>
          <a:xfrm>
            <a:off x="7087500" y="5218321"/>
            <a:ext cx="4898023" cy="769441"/>
          </a:xfrm>
          <a:prstGeom prst="rect">
            <a:avLst/>
          </a:prstGeom>
          <a:noFill/>
        </p:spPr>
        <p:txBody>
          <a:bodyPr wrap="square">
            <a:spAutoFit/>
          </a:bodyPr>
          <a:lstStyle/>
          <a:p>
            <a:pPr algn="l"/>
            <a:r>
              <a:rPr lang="en-IN" sz="1100" b="0" i="0" dirty="0">
                <a:solidFill>
                  <a:srgbClr val="FF0000"/>
                </a:solidFill>
                <a:effectLst/>
                <a:latin typeface="Proxima Nova"/>
              </a:rPr>
              <a:t>The </a:t>
            </a:r>
            <a:r>
              <a:rPr lang="en-IN" sz="1100" b="0" i="0" dirty="0" err="1">
                <a:solidFill>
                  <a:srgbClr val="FF0000"/>
                </a:solidFill>
                <a:effectLst/>
                <a:latin typeface="Proxima Nova"/>
              </a:rPr>
              <a:t>Kuramoto</a:t>
            </a:r>
            <a:r>
              <a:rPr lang="en-IN" sz="1100" b="0" i="0" dirty="0">
                <a:solidFill>
                  <a:srgbClr val="FF0000"/>
                </a:solidFill>
                <a:effectLst/>
                <a:latin typeface="Proxima Nova"/>
              </a:rPr>
              <a:t> model: A simple paradigm for synchronization phenomena</a:t>
            </a:r>
          </a:p>
          <a:p>
            <a:pPr algn="l"/>
            <a:r>
              <a:rPr lang="en-IN" sz="1100" b="0" i="0" dirty="0">
                <a:solidFill>
                  <a:srgbClr val="FF0000"/>
                </a:solidFill>
                <a:effectLst/>
                <a:latin typeface="Proxima Nova"/>
              </a:rPr>
              <a:t>Juan A. </a:t>
            </a:r>
            <a:r>
              <a:rPr lang="en-IN" sz="1100" b="0" i="0" dirty="0" err="1">
                <a:solidFill>
                  <a:srgbClr val="FF0000"/>
                </a:solidFill>
                <a:effectLst/>
                <a:latin typeface="Proxima Nova"/>
              </a:rPr>
              <a:t>Acebrón</a:t>
            </a:r>
            <a:r>
              <a:rPr lang="en-IN" sz="1100" b="0" i="0" dirty="0">
                <a:solidFill>
                  <a:srgbClr val="FF0000"/>
                </a:solidFill>
                <a:effectLst/>
                <a:latin typeface="Proxima Nova"/>
              </a:rPr>
              <a:t>, L. L. Bonilla, Conrad J. Pérez Vicente, Félix </a:t>
            </a:r>
            <a:r>
              <a:rPr lang="en-IN" sz="1100" b="0" i="0" dirty="0" err="1">
                <a:solidFill>
                  <a:srgbClr val="FF0000"/>
                </a:solidFill>
                <a:effectLst/>
                <a:latin typeface="Proxima Nova"/>
              </a:rPr>
              <a:t>Ritort</a:t>
            </a:r>
            <a:r>
              <a:rPr lang="en-IN" sz="1100" b="0" i="0" dirty="0">
                <a:solidFill>
                  <a:srgbClr val="FF0000"/>
                </a:solidFill>
                <a:effectLst/>
                <a:latin typeface="Proxima Nova"/>
              </a:rPr>
              <a:t>, and Renato </a:t>
            </a:r>
            <a:r>
              <a:rPr lang="en-IN" sz="1100" b="0" i="0" dirty="0" err="1">
                <a:solidFill>
                  <a:srgbClr val="FF0000"/>
                </a:solidFill>
                <a:effectLst/>
                <a:latin typeface="Proxima Nova"/>
              </a:rPr>
              <a:t>Spigler</a:t>
            </a:r>
            <a:endParaRPr lang="en-IN" sz="1100" b="0" i="0" dirty="0">
              <a:solidFill>
                <a:srgbClr val="FF0000"/>
              </a:solidFill>
              <a:effectLst/>
              <a:latin typeface="Proxima Nova"/>
            </a:endParaRPr>
          </a:p>
          <a:p>
            <a:pPr algn="l"/>
            <a:r>
              <a:rPr lang="en-IN" sz="1100" b="0" i="0" dirty="0">
                <a:solidFill>
                  <a:srgbClr val="FF0000"/>
                </a:solidFill>
                <a:effectLst/>
                <a:latin typeface="Proxima Nova"/>
              </a:rPr>
              <a:t>Rev. Mod. Phys. </a:t>
            </a:r>
            <a:r>
              <a:rPr lang="en-IN" sz="1100" b="1" i="0" dirty="0">
                <a:solidFill>
                  <a:srgbClr val="FF0000"/>
                </a:solidFill>
                <a:effectLst/>
                <a:latin typeface="Proxima Nova"/>
              </a:rPr>
              <a:t>77</a:t>
            </a:r>
            <a:r>
              <a:rPr lang="en-IN" sz="1100" b="0" i="0" dirty="0">
                <a:solidFill>
                  <a:srgbClr val="FF0000"/>
                </a:solidFill>
                <a:effectLst/>
                <a:latin typeface="Proxima Nova"/>
              </a:rPr>
              <a:t>, 137 – Published 7 April 2005</a:t>
            </a:r>
          </a:p>
        </p:txBody>
      </p:sp>
    </p:spTree>
    <p:extLst>
      <p:ext uri="{BB962C8B-B14F-4D97-AF65-F5344CB8AC3E}">
        <p14:creationId xmlns:p14="http://schemas.microsoft.com/office/powerpoint/2010/main" val="3736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fade">
                                      <p:cBhvr>
                                        <p:cTn id="7" dur="1000"/>
                                        <p:tgtEl>
                                          <p:spTgt spid="13318"/>
                                        </p:tgtEl>
                                      </p:cBhvr>
                                    </p:animEffect>
                                    <p:anim calcmode="lin" valueType="num">
                                      <p:cBhvr>
                                        <p:cTn id="8" dur="1000" fill="hold"/>
                                        <p:tgtEl>
                                          <p:spTgt spid="13318"/>
                                        </p:tgtEl>
                                        <p:attrNameLst>
                                          <p:attrName>ppt_x</p:attrName>
                                        </p:attrNameLst>
                                      </p:cBhvr>
                                      <p:tavLst>
                                        <p:tav tm="0">
                                          <p:val>
                                            <p:strVal val="#ppt_x"/>
                                          </p:val>
                                        </p:tav>
                                        <p:tav tm="100000">
                                          <p:val>
                                            <p:strVal val="#ppt_x"/>
                                          </p:val>
                                        </p:tav>
                                      </p:tavLst>
                                    </p:anim>
                                    <p:anim calcmode="lin" valueType="num">
                                      <p:cBhvr>
                                        <p:cTn id="9" dur="1000" fill="hold"/>
                                        <p:tgtEl>
                                          <p:spTgt spid="133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319"/>
                                        </p:tgtEl>
                                        <p:attrNameLst>
                                          <p:attrName>style.visibility</p:attrName>
                                        </p:attrNameLst>
                                      </p:cBhvr>
                                      <p:to>
                                        <p:strVal val="visible"/>
                                      </p:to>
                                    </p:set>
                                    <p:animEffect transition="in" filter="fade">
                                      <p:cBhvr>
                                        <p:cTn id="17" dur="1000"/>
                                        <p:tgtEl>
                                          <p:spTgt spid="13319"/>
                                        </p:tgtEl>
                                      </p:cBhvr>
                                    </p:animEffect>
                                    <p:anim calcmode="lin" valueType="num">
                                      <p:cBhvr>
                                        <p:cTn id="18" dur="1000" fill="hold"/>
                                        <p:tgtEl>
                                          <p:spTgt spid="13319"/>
                                        </p:tgtEl>
                                        <p:attrNameLst>
                                          <p:attrName>ppt_x</p:attrName>
                                        </p:attrNameLst>
                                      </p:cBhvr>
                                      <p:tavLst>
                                        <p:tav tm="0">
                                          <p:val>
                                            <p:strVal val="#ppt_x"/>
                                          </p:val>
                                        </p:tav>
                                        <p:tav tm="100000">
                                          <p:val>
                                            <p:strVal val="#ppt_x"/>
                                          </p:val>
                                        </p:tav>
                                      </p:tavLst>
                                    </p:anim>
                                    <p:anim calcmode="lin" valueType="num">
                                      <p:cBhvr>
                                        <p:cTn id="19" dur="1000" fill="hold"/>
                                        <p:tgtEl>
                                          <p:spTgt spid="133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3316"/>
                                        </p:tgtEl>
                                        <p:attrNameLst>
                                          <p:attrName>style.visibility</p:attrName>
                                        </p:attrNameLst>
                                      </p:cBhvr>
                                      <p:to>
                                        <p:strVal val="visible"/>
                                      </p:to>
                                    </p:set>
                                    <p:animEffect transition="in" filter="fade">
                                      <p:cBhvr>
                                        <p:cTn id="32" dur="1000"/>
                                        <p:tgtEl>
                                          <p:spTgt spid="13316"/>
                                        </p:tgtEl>
                                      </p:cBhvr>
                                    </p:animEffect>
                                    <p:anim calcmode="lin" valueType="num">
                                      <p:cBhvr>
                                        <p:cTn id="33" dur="1000" fill="hold"/>
                                        <p:tgtEl>
                                          <p:spTgt spid="13316"/>
                                        </p:tgtEl>
                                        <p:attrNameLst>
                                          <p:attrName>ppt_x</p:attrName>
                                        </p:attrNameLst>
                                      </p:cBhvr>
                                      <p:tavLst>
                                        <p:tav tm="0">
                                          <p:val>
                                            <p:strVal val="#ppt_x"/>
                                          </p:val>
                                        </p:tav>
                                        <p:tav tm="100000">
                                          <p:val>
                                            <p:strVal val="#ppt_x"/>
                                          </p:val>
                                        </p:tav>
                                      </p:tavLst>
                                    </p:anim>
                                    <p:anim calcmode="lin" valueType="num">
                                      <p:cBhvr>
                                        <p:cTn id="34"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1A7EE-809E-806D-79F6-6360F62908B0}"/>
            </a:ext>
          </a:extLst>
        </p:cNvPr>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FD855FD4-6E74-AA9E-742B-370E8502F1A2}"/>
              </a:ext>
            </a:extLst>
          </p:cNvPr>
          <p:cNvPicPr>
            <a:picLocks noChangeAspect="1"/>
          </p:cNvPicPr>
          <p:nvPr/>
        </p:nvPicPr>
        <p:blipFill rotWithShape="1">
          <a:blip r:embed="rId2">
            <a:alphaModFix amt="70000"/>
            <a:duotone>
              <a:schemeClr val="accent5">
                <a:shade val="45000"/>
                <a:satMod val="135000"/>
              </a:schemeClr>
              <a:prstClr val="white"/>
            </a:duotone>
          </a:blip>
          <a:srcRect r="-1" b="3428"/>
          <a:stretch/>
        </p:blipFill>
        <p:spPr>
          <a:xfrm>
            <a:off x="-93586" y="1386"/>
            <a:ext cx="12188932" cy="6856614"/>
          </a:xfrm>
          <a:prstGeom prst="rect">
            <a:avLst/>
          </a:prstGeom>
          <a:solidFill>
            <a:schemeClr val="accent3">
              <a:lumMod val="40000"/>
              <a:lumOff val="60000"/>
            </a:scheme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extBox 1">
            <a:extLst>
              <a:ext uri="{FF2B5EF4-FFF2-40B4-BE49-F238E27FC236}">
                <a16:creationId xmlns:a16="http://schemas.microsoft.com/office/drawing/2014/main" id="{24C80750-DB75-CA2C-246D-F874DF1102DF}"/>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Limit Cycle</a:t>
            </a:r>
            <a:endParaRPr lang="he-IL" sz="2000" dirty="0">
              <a:solidFill>
                <a:srgbClr val="FF0000"/>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E4E5DC-313D-5A1F-A73B-13E8B1170024}"/>
                  </a:ext>
                </a:extLst>
              </p:cNvPr>
              <p:cNvSpPr txBox="1"/>
              <p:nvPr/>
            </p:nvSpPr>
            <p:spPr>
              <a:xfrm>
                <a:off x="477795" y="2613661"/>
                <a:ext cx="10569145" cy="369332"/>
              </a:xfrm>
              <a:prstGeom prst="rect">
                <a:avLst/>
              </a:prstGeom>
              <a:solidFill>
                <a:schemeClr val="bg1"/>
              </a:solidFill>
            </p:spPr>
            <p:txBody>
              <a:bodyPr wrap="square">
                <a:spAutoFit/>
              </a:bodyPr>
              <a:lstStyle/>
              <a:p>
                <a:r>
                  <a:rPr lang="en-US" dirty="0">
                    <a:latin typeface="Cambria" panose="02040503050406030204" pitchFamily="18" charset="0"/>
                    <a:ea typeface="Cambria" panose="02040503050406030204" pitchFamily="18" charset="0"/>
                  </a:rPr>
                  <a:t>H</a:t>
                </a:r>
                <a:r>
                  <a:rPr lang="en-US" sz="1800" b="0" i="0" u="none" strike="noStrike" baseline="0" dirty="0">
                    <a:latin typeface="Cambria" panose="02040503050406030204" pitchFamily="18" charset="0"/>
                    <a:ea typeface="Cambria" panose="02040503050406030204" pitchFamily="18" charset="0"/>
                  </a:rPr>
                  <a:t>ence all trajectories in the phase </a:t>
                </a:r>
                <a:r>
                  <a:rPr lang="en-US" dirty="0">
                    <a:latin typeface="Cambria" panose="02040503050406030204" pitchFamily="18" charset="0"/>
                    <a:ea typeface="Cambria" panose="02040503050406030204" pitchFamily="18" charset="0"/>
                  </a:rPr>
                  <a:t>plane</a:t>
                </a:r>
                <a:r>
                  <a:rPr lang="en-US" sz="1800" b="0" i="0" u="none" strike="noStrike" baseline="0" dirty="0">
                    <a:latin typeface="Cambria" panose="02040503050406030204" pitchFamily="18" charset="0"/>
                    <a:ea typeface="Cambria" panose="02040503050406030204" pitchFamily="18" charset="0"/>
                  </a:rPr>
                  <a:t> (except </a:t>
                </a:r>
                <a14:m>
                  <m:oMath xmlns:m="http://schemas.openxmlformats.org/officeDocument/2006/math">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𝑟</m:t>
                        </m:r>
                      </m:e>
                      <m:sup>
                        <m:r>
                          <a:rPr lang="en-US" sz="1800" b="0" i="1" u="none" strike="noStrike" baseline="0" dirty="0" smtClean="0">
                            <a:latin typeface="Cambria Math" panose="02040503050406030204" pitchFamily="18" charset="0"/>
                          </a:rPr>
                          <m:t>∗</m:t>
                        </m:r>
                      </m:sup>
                    </m:sSup>
                    <m:r>
                      <a:rPr lang="en-US" sz="1400" b="0" i="1" u="none" strike="noStrike" baseline="0" dirty="0" smtClean="0">
                        <a:latin typeface="Cambria Math" panose="02040503050406030204" pitchFamily="18" charset="0"/>
                      </a:rPr>
                      <m:t> </m:t>
                    </m:r>
                    <m:r>
                      <a:rPr lang="en-US" sz="1800" b="0" i="1" u="none" strike="noStrike" baseline="0" dirty="0">
                        <a:latin typeface="Cambria Math" panose="02040503050406030204" pitchFamily="18" charset="0"/>
                      </a:rPr>
                      <m:t>= </m:t>
                    </m:r>
                    <m:r>
                      <a:rPr lang="en-US" sz="1800" b="0" i="1" u="none" strike="noStrike" baseline="0" dirty="0">
                        <a:latin typeface="Cambria Math" panose="02040503050406030204" pitchFamily="18" charset="0"/>
                      </a:rPr>
                      <m:t>0</m:t>
                    </m:r>
                  </m:oMath>
                </a14:m>
                <a:r>
                  <a:rPr lang="en-US" sz="1800" b="0" i="0" u="none" strike="noStrike" baseline="0" dirty="0">
                    <a:latin typeface="Cambria" panose="02040503050406030204" pitchFamily="18" charset="0"/>
                    <a:ea typeface="Cambria" panose="02040503050406030204" pitchFamily="18" charset="0"/>
                  </a:rPr>
                  <a:t>) approach the unit circle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 </m:t>
                    </m:r>
                  </m:oMath>
                </a14:m>
                <a:r>
                  <a:rPr lang="en-IN" sz="1800" b="0" i="0" u="none" strike="noStrike" baseline="0" dirty="0">
                    <a:latin typeface="Cambria" panose="02040503050406030204" pitchFamily="18" charset="0"/>
                    <a:ea typeface="Cambria" panose="02040503050406030204" pitchFamily="18" charset="0"/>
                  </a:rPr>
                  <a:t>monotonically.</a:t>
                </a:r>
                <a:endParaRPr lang="en-IN" dirty="0">
                  <a:latin typeface="Cambria" panose="02040503050406030204" pitchFamily="18" charset="0"/>
                  <a:ea typeface="Cambria" panose="02040503050406030204" pitchFamily="18" charset="0"/>
                </a:endParaRPr>
              </a:p>
            </p:txBody>
          </p:sp>
        </mc:Choice>
        <mc:Fallback xmlns="">
          <p:sp>
            <p:nvSpPr>
              <p:cNvPr id="6" name="TextBox 5">
                <a:extLst>
                  <a:ext uri="{FF2B5EF4-FFF2-40B4-BE49-F238E27FC236}">
                    <a16:creationId xmlns:a16="http://schemas.microsoft.com/office/drawing/2014/main" id="{82E4E5DC-313D-5A1F-A73B-13E8B1170024}"/>
                  </a:ext>
                </a:extLst>
              </p:cNvPr>
              <p:cNvSpPr txBox="1">
                <a:spLocks noRot="1" noChangeAspect="1" noMove="1" noResize="1" noEditPoints="1" noAdjustHandles="1" noChangeArrowheads="1" noChangeShapeType="1" noTextEdit="1"/>
              </p:cNvSpPr>
              <p:nvPr/>
            </p:nvSpPr>
            <p:spPr>
              <a:xfrm>
                <a:off x="477795" y="2613661"/>
                <a:ext cx="10569145" cy="369332"/>
              </a:xfrm>
              <a:prstGeom prst="rect">
                <a:avLst/>
              </a:prstGeom>
              <a:blipFill>
                <a:blip r:embed="rId3"/>
                <a:stretch>
                  <a:fillRect l="-461" t="-11667" b="-25000"/>
                </a:stretch>
              </a:blipFill>
            </p:spPr>
            <p:txBody>
              <a:bodyPr/>
              <a:lstStyle/>
              <a:p>
                <a:r>
                  <a:rPr lang="en-IN">
                    <a:noFill/>
                  </a:rPr>
                  <a:t> </a:t>
                </a:r>
              </a:p>
            </p:txBody>
          </p:sp>
        </mc:Fallback>
      </mc:AlternateContent>
      <p:pic>
        <p:nvPicPr>
          <p:cNvPr id="8" name="Picture 6">
            <a:extLst>
              <a:ext uri="{FF2B5EF4-FFF2-40B4-BE49-F238E27FC236}">
                <a16:creationId xmlns:a16="http://schemas.microsoft.com/office/drawing/2014/main" id="{17FD36A6-FCF1-16BA-93D1-A113010B45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723" y="685681"/>
            <a:ext cx="203475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a:extLst>
              <a:ext uri="{FF2B5EF4-FFF2-40B4-BE49-F238E27FC236}">
                <a16:creationId xmlns:a16="http://schemas.microsoft.com/office/drawing/2014/main" id="{8FEAAA6A-A998-B5A8-5111-D56CC83884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147" y="657985"/>
            <a:ext cx="2718130" cy="1522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E25CE4-5848-E064-1B33-533AF3ED7C9B}"/>
                  </a:ext>
                </a:extLst>
              </p:cNvPr>
              <p:cNvSpPr txBox="1"/>
              <p:nvPr/>
            </p:nvSpPr>
            <p:spPr>
              <a:xfrm>
                <a:off x="1999362" y="1414343"/>
                <a:ext cx="3005951" cy="47878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𝑟</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1</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𝑟</m:t>
                              </m:r>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𝑟</m:t>
                      </m:r>
                      <m:r>
                        <a:rPr lang="en-US" sz="2400" b="0" i="1" smtClean="0">
                          <a:solidFill>
                            <a:srgbClr val="0000FF"/>
                          </a:solidFill>
                          <a:latin typeface="Cambria Math" panose="02040503050406030204" pitchFamily="18" charset="0"/>
                        </a:rPr>
                        <m:t>;</m:t>
                      </m:r>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𝜃</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m:t>
                      </m:r>
                    </m:oMath>
                  </m:oMathPara>
                </a14:m>
                <a:endParaRPr lang="en-IN" sz="2400" dirty="0">
                  <a:solidFill>
                    <a:srgbClr val="0000FF"/>
                  </a:solidFill>
                </a:endParaRPr>
              </a:p>
            </p:txBody>
          </p:sp>
        </mc:Choice>
        <mc:Fallback xmlns="">
          <p:sp>
            <p:nvSpPr>
              <p:cNvPr id="4" name="TextBox 3">
                <a:extLst>
                  <a:ext uri="{FF2B5EF4-FFF2-40B4-BE49-F238E27FC236}">
                    <a16:creationId xmlns:a16="http://schemas.microsoft.com/office/drawing/2014/main" id="{F4E25CE4-5848-E064-1B33-533AF3ED7C9B}"/>
                  </a:ext>
                </a:extLst>
              </p:cNvPr>
              <p:cNvSpPr txBox="1">
                <a:spLocks noRot="1" noChangeAspect="1" noMove="1" noResize="1" noEditPoints="1" noAdjustHandles="1" noChangeArrowheads="1" noChangeShapeType="1" noTextEdit="1"/>
              </p:cNvSpPr>
              <p:nvPr/>
            </p:nvSpPr>
            <p:spPr>
              <a:xfrm>
                <a:off x="1999362" y="1414343"/>
                <a:ext cx="3005951" cy="478785"/>
              </a:xfrm>
              <a:prstGeom prst="rect">
                <a:avLst/>
              </a:prstGeom>
              <a:blipFill>
                <a:blip r:embed="rId6"/>
                <a:stretch>
                  <a:fillRect t="-25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112166-8A8C-EC1C-D464-FB59F69D419B}"/>
                  </a:ext>
                </a:extLst>
              </p:cNvPr>
              <p:cNvSpPr txBox="1"/>
              <p:nvPr/>
            </p:nvSpPr>
            <p:spPr>
              <a:xfrm>
                <a:off x="397933" y="3779755"/>
                <a:ext cx="3778727" cy="830997"/>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𝑥</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𝑤𝑦</m:t>
                      </m:r>
                      <m:r>
                        <a:rPr lang="en-US" sz="2400" b="0" i="1" smtClean="0">
                          <a:solidFill>
                            <a:srgbClr val="0000FF"/>
                          </a:solidFill>
                          <a:latin typeface="Cambria Math" panose="02040503050406030204" pitchFamily="18" charset="0"/>
                        </a:rPr>
                        <m:t> −</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𝑦</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𝑤𝑥</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p:txBody>
          </p:sp>
        </mc:Choice>
        <mc:Fallback xmlns="">
          <p:sp>
            <p:nvSpPr>
              <p:cNvPr id="5" name="TextBox 4">
                <a:extLst>
                  <a:ext uri="{FF2B5EF4-FFF2-40B4-BE49-F238E27FC236}">
                    <a16:creationId xmlns:a16="http://schemas.microsoft.com/office/drawing/2014/main" id="{6C112166-8A8C-EC1C-D464-FB59F69D419B}"/>
                  </a:ext>
                </a:extLst>
              </p:cNvPr>
              <p:cNvSpPr txBox="1">
                <a:spLocks noRot="1" noChangeAspect="1" noMove="1" noResize="1" noEditPoints="1" noAdjustHandles="1" noChangeArrowheads="1" noChangeShapeType="1" noTextEdit="1"/>
              </p:cNvSpPr>
              <p:nvPr/>
            </p:nvSpPr>
            <p:spPr>
              <a:xfrm>
                <a:off x="397933" y="3779755"/>
                <a:ext cx="3778727" cy="830997"/>
              </a:xfrm>
              <a:prstGeom prst="rect">
                <a:avLst/>
              </a:prstGeom>
              <a:blipFill>
                <a:blip r:embed="rId7"/>
                <a:stretch>
                  <a:fillRect b="-95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CA155C-E9FC-886A-5D79-8EC62B1572D3}"/>
                  </a:ext>
                </a:extLst>
              </p:cNvPr>
              <p:cNvSpPr txBox="1"/>
              <p:nvPr/>
            </p:nvSpPr>
            <p:spPr>
              <a:xfrm>
                <a:off x="1999362" y="785739"/>
                <a:ext cx="294612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𝑧</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1</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𝑖𝑤</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d>
                                <m:dPr>
                                  <m:begChr m:val="|"/>
                                  <m:endChr m:val="|"/>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𝑧</m:t>
                                  </m:r>
                                </m:e>
                              </m:d>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𝑧</m:t>
                      </m:r>
                    </m:oMath>
                  </m:oMathPara>
                </a14:m>
                <a:endParaRPr lang="en-IN" sz="2400" dirty="0">
                  <a:solidFill>
                    <a:srgbClr val="0000FF"/>
                  </a:solidFill>
                </a:endParaRPr>
              </a:p>
            </p:txBody>
          </p:sp>
        </mc:Choice>
        <mc:Fallback xmlns="">
          <p:sp>
            <p:nvSpPr>
              <p:cNvPr id="11" name="TextBox 10">
                <a:extLst>
                  <a:ext uri="{FF2B5EF4-FFF2-40B4-BE49-F238E27FC236}">
                    <a16:creationId xmlns:a16="http://schemas.microsoft.com/office/drawing/2014/main" id="{3CCA155C-E9FC-886A-5D79-8EC62B1572D3}"/>
                  </a:ext>
                </a:extLst>
              </p:cNvPr>
              <p:cNvSpPr txBox="1">
                <a:spLocks noRot="1" noChangeAspect="1" noMove="1" noResize="1" noEditPoints="1" noAdjustHandles="1" noChangeArrowheads="1" noChangeShapeType="1" noTextEdit="1"/>
              </p:cNvSpPr>
              <p:nvPr/>
            </p:nvSpPr>
            <p:spPr>
              <a:xfrm>
                <a:off x="1999362" y="785739"/>
                <a:ext cx="2946128" cy="461665"/>
              </a:xfrm>
              <a:prstGeom prst="rect">
                <a:avLst/>
              </a:prstGeom>
              <a:blipFill>
                <a:blip r:embed="rId8"/>
                <a:stretch>
                  <a:fillRect/>
                </a:stretch>
              </a:blipFill>
            </p:spPr>
            <p:txBody>
              <a:bodyPr/>
              <a:lstStyle/>
              <a:p>
                <a:r>
                  <a:rPr lang="en-IN">
                    <a:noFill/>
                  </a:rPr>
                  <a:t> </a:t>
                </a:r>
              </a:p>
            </p:txBody>
          </p:sp>
        </mc:Fallback>
      </mc:AlternateContent>
      <p:sp>
        <p:nvSpPr>
          <p:cNvPr id="12" name="Double Bracket 11">
            <a:extLst>
              <a:ext uri="{FF2B5EF4-FFF2-40B4-BE49-F238E27FC236}">
                <a16:creationId xmlns:a16="http://schemas.microsoft.com/office/drawing/2014/main" id="{9B374DD0-608F-62E2-E106-CD85114B68BC}"/>
              </a:ext>
            </a:extLst>
          </p:cNvPr>
          <p:cNvSpPr/>
          <p:nvPr/>
        </p:nvSpPr>
        <p:spPr>
          <a:xfrm>
            <a:off x="5157263" y="3600191"/>
            <a:ext cx="3202965" cy="1387817"/>
          </a:xfrm>
          <a:prstGeom prst="bracketPair">
            <a:avLst/>
          </a:prstGeom>
          <a:solidFill>
            <a:schemeClr val="bg1"/>
          </a:solidFill>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D8F59E-E471-4142-D376-CE0520C1A4AF}"/>
                  </a:ext>
                </a:extLst>
              </p:cNvPr>
              <p:cNvSpPr txBox="1"/>
              <p:nvPr/>
            </p:nvSpPr>
            <p:spPr>
              <a:xfrm>
                <a:off x="5005313" y="3713630"/>
                <a:ext cx="17588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oMath>
                  </m:oMathPara>
                </a14:m>
                <a:endParaRPr lang="en-IN" dirty="0"/>
              </a:p>
            </p:txBody>
          </p:sp>
        </mc:Choice>
        <mc:Fallback xmlns="">
          <p:sp>
            <p:nvSpPr>
              <p:cNvPr id="13" name="TextBox 12">
                <a:extLst>
                  <a:ext uri="{FF2B5EF4-FFF2-40B4-BE49-F238E27FC236}">
                    <a16:creationId xmlns:a16="http://schemas.microsoft.com/office/drawing/2014/main" id="{E5D8F59E-E471-4142-D376-CE0520C1A4AF}"/>
                  </a:ext>
                </a:extLst>
              </p:cNvPr>
              <p:cNvSpPr txBox="1">
                <a:spLocks noRot="1" noChangeAspect="1" noMove="1" noResize="1" noEditPoints="1" noAdjustHandles="1" noChangeArrowheads="1" noChangeShapeType="1" noTextEdit="1"/>
              </p:cNvSpPr>
              <p:nvPr/>
            </p:nvSpPr>
            <p:spPr>
              <a:xfrm>
                <a:off x="5005313" y="3713630"/>
                <a:ext cx="1758820" cy="369332"/>
              </a:xfrm>
              <a:prstGeom prst="rect">
                <a:avLst/>
              </a:prstGeom>
              <a:blipFill>
                <a:blip r:embed="rId9"/>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BEC0F0-88D4-F251-A101-573F97DBFDF9}"/>
                  </a:ext>
                </a:extLst>
              </p:cNvPr>
              <p:cNvSpPr txBox="1"/>
              <p:nvPr/>
            </p:nvSpPr>
            <p:spPr>
              <a:xfrm>
                <a:off x="5005313" y="4426086"/>
                <a:ext cx="175882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2</m:t>
                      </m:r>
                      <m:r>
                        <a:rPr lang="en-US" i="1">
                          <a:latin typeface="Cambria Math" panose="02040503050406030204" pitchFamily="18" charset="0"/>
                        </a:rPr>
                        <m:t>𝑦𝑥</m:t>
                      </m:r>
                    </m:oMath>
                  </m:oMathPara>
                </a14:m>
                <a:endParaRPr lang="en-IN" dirty="0"/>
              </a:p>
              <a:p>
                <a:endParaRPr lang="en-IN" dirty="0"/>
              </a:p>
            </p:txBody>
          </p:sp>
        </mc:Choice>
        <mc:Fallback xmlns="">
          <p:sp>
            <p:nvSpPr>
              <p:cNvPr id="14" name="TextBox 13">
                <a:extLst>
                  <a:ext uri="{FF2B5EF4-FFF2-40B4-BE49-F238E27FC236}">
                    <a16:creationId xmlns:a16="http://schemas.microsoft.com/office/drawing/2014/main" id="{AEBEC0F0-88D4-F251-A101-573F97DBFDF9}"/>
                  </a:ext>
                </a:extLst>
              </p:cNvPr>
              <p:cNvSpPr txBox="1">
                <a:spLocks noRot="1" noChangeAspect="1" noMove="1" noResize="1" noEditPoints="1" noAdjustHandles="1" noChangeArrowheads="1" noChangeShapeType="1" noTextEdit="1"/>
              </p:cNvSpPr>
              <p:nvPr/>
            </p:nvSpPr>
            <p:spPr>
              <a:xfrm>
                <a:off x="5005313" y="4426086"/>
                <a:ext cx="1758820" cy="646331"/>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CB57AD-D1C7-96DD-A3AF-14E121DE8CC3}"/>
                  </a:ext>
                </a:extLst>
              </p:cNvPr>
              <p:cNvSpPr txBox="1"/>
              <p:nvPr/>
            </p:nvSpPr>
            <p:spPr>
              <a:xfrm>
                <a:off x="6601408" y="3733323"/>
                <a:ext cx="17588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2</m:t>
                      </m:r>
                      <m:r>
                        <a:rPr lang="en-US" b="0" i="1" smtClean="0">
                          <a:latin typeface="Cambria Math" panose="02040503050406030204" pitchFamily="18" charset="0"/>
                        </a:rPr>
                        <m:t>𝑦𝑥</m:t>
                      </m:r>
                    </m:oMath>
                  </m:oMathPara>
                </a14:m>
                <a:endParaRPr lang="en-IN" dirty="0"/>
              </a:p>
            </p:txBody>
          </p:sp>
        </mc:Choice>
        <mc:Fallback xmlns="">
          <p:sp>
            <p:nvSpPr>
              <p:cNvPr id="15" name="TextBox 14">
                <a:extLst>
                  <a:ext uri="{FF2B5EF4-FFF2-40B4-BE49-F238E27FC236}">
                    <a16:creationId xmlns:a16="http://schemas.microsoft.com/office/drawing/2014/main" id="{0DCB57AD-D1C7-96DD-A3AF-14E121DE8CC3}"/>
                  </a:ext>
                </a:extLst>
              </p:cNvPr>
              <p:cNvSpPr txBox="1">
                <a:spLocks noRot="1" noChangeAspect="1" noMove="1" noResize="1" noEditPoints="1" noAdjustHandles="1" noChangeArrowheads="1" noChangeShapeType="1" noTextEdit="1"/>
              </p:cNvSpPr>
              <p:nvPr/>
            </p:nvSpPr>
            <p:spPr>
              <a:xfrm>
                <a:off x="6601408" y="3733323"/>
                <a:ext cx="1758820" cy="369332"/>
              </a:xfrm>
              <a:prstGeom prst="rect">
                <a:avLst/>
              </a:prstGeom>
              <a:blipFill>
                <a:blip r:embed="rId11"/>
                <a:stretch>
                  <a:fillRect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97D788-5D07-6B76-8D9F-E5AD800AD256}"/>
                  </a:ext>
                </a:extLst>
              </p:cNvPr>
              <p:cNvSpPr txBox="1"/>
              <p:nvPr/>
            </p:nvSpPr>
            <p:spPr>
              <a:xfrm>
                <a:off x="6713376" y="4462617"/>
                <a:ext cx="17588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IN" dirty="0"/>
              </a:p>
            </p:txBody>
          </p:sp>
        </mc:Choice>
        <mc:Fallback xmlns="">
          <p:sp>
            <p:nvSpPr>
              <p:cNvPr id="16" name="TextBox 15">
                <a:extLst>
                  <a:ext uri="{FF2B5EF4-FFF2-40B4-BE49-F238E27FC236}">
                    <a16:creationId xmlns:a16="http://schemas.microsoft.com/office/drawing/2014/main" id="{B097D788-5D07-6B76-8D9F-E5AD800AD256}"/>
                  </a:ext>
                </a:extLst>
              </p:cNvPr>
              <p:cNvSpPr txBox="1">
                <a:spLocks noRot="1" noChangeAspect="1" noMove="1" noResize="1" noEditPoints="1" noAdjustHandles="1" noChangeArrowheads="1" noChangeShapeType="1" noTextEdit="1"/>
              </p:cNvSpPr>
              <p:nvPr/>
            </p:nvSpPr>
            <p:spPr>
              <a:xfrm>
                <a:off x="6713376" y="4462617"/>
                <a:ext cx="1758820" cy="369332"/>
              </a:xfrm>
              <a:prstGeom prst="rect">
                <a:avLst/>
              </a:prstGeom>
              <a:blipFill>
                <a:blip r:embed="rId12"/>
                <a:stretch>
                  <a:fillRect b="-6557"/>
                </a:stretch>
              </a:blipFill>
            </p:spPr>
            <p:txBody>
              <a:bodyPr/>
              <a:lstStyle/>
              <a:p>
                <a:r>
                  <a:rPr lang="en-IN">
                    <a:noFill/>
                  </a:rPr>
                  <a:t> </a:t>
                </a:r>
              </a:p>
            </p:txBody>
          </p:sp>
        </mc:Fallback>
      </mc:AlternateContent>
      <p:cxnSp>
        <p:nvCxnSpPr>
          <p:cNvPr id="18" name="Straight Connector 17">
            <a:extLst>
              <a:ext uri="{FF2B5EF4-FFF2-40B4-BE49-F238E27FC236}">
                <a16:creationId xmlns:a16="http://schemas.microsoft.com/office/drawing/2014/main" id="{AE1B6AB0-2BC4-54B2-1694-A2E27CF844FC}"/>
              </a:ext>
            </a:extLst>
          </p:cNvPr>
          <p:cNvCxnSpPr/>
          <p:nvPr/>
        </p:nvCxnSpPr>
        <p:spPr>
          <a:xfrm>
            <a:off x="8360228" y="3638152"/>
            <a:ext cx="0" cy="1680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6DF227-CE14-3A5F-F4CE-BBE2BDC4A1DE}"/>
                  </a:ext>
                </a:extLst>
              </p:cNvPr>
              <p:cNvSpPr txBox="1"/>
              <p:nvPr/>
            </p:nvSpPr>
            <p:spPr>
              <a:xfrm>
                <a:off x="8472196" y="4945071"/>
                <a:ext cx="64381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en-IN" dirty="0"/>
              </a:p>
            </p:txBody>
          </p:sp>
        </mc:Choice>
        <mc:Fallback xmlns="">
          <p:sp>
            <p:nvSpPr>
              <p:cNvPr id="19" name="TextBox 18">
                <a:extLst>
                  <a:ext uri="{FF2B5EF4-FFF2-40B4-BE49-F238E27FC236}">
                    <a16:creationId xmlns:a16="http://schemas.microsoft.com/office/drawing/2014/main" id="{3E6DF227-CE14-3A5F-F4CE-BBE2BDC4A1DE}"/>
                  </a:ext>
                </a:extLst>
              </p:cNvPr>
              <p:cNvSpPr txBox="1">
                <a:spLocks noRot="1" noChangeAspect="1" noMove="1" noResize="1" noEditPoints="1" noAdjustHandles="1" noChangeArrowheads="1" noChangeShapeType="1" noTextEdit="1"/>
              </p:cNvSpPr>
              <p:nvPr/>
            </p:nvSpPr>
            <p:spPr>
              <a:xfrm>
                <a:off x="8472196" y="4945071"/>
                <a:ext cx="643810" cy="369332"/>
              </a:xfrm>
              <a:prstGeom prst="rect">
                <a:avLst/>
              </a:prstGeom>
              <a:blipFill>
                <a:blip r:embed="rId13"/>
                <a:stretch>
                  <a:fillRect l="-2857" r="-9524" b="-13115"/>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08A5E9AA-3D7F-E4E1-9916-CE87B259691E}"/>
              </a:ext>
            </a:extLst>
          </p:cNvPr>
          <p:cNvSpPr txBox="1"/>
          <p:nvPr/>
        </p:nvSpPr>
        <p:spPr>
          <a:xfrm>
            <a:off x="5005313" y="3273914"/>
            <a:ext cx="1080017" cy="369332"/>
          </a:xfrm>
          <a:prstGeom prst="rect">
            <a:avLst/>
          </a:prstGeom>
          <a:solidFill>
            <a:schemeClr val="bg1"/>
          </a:solidFill>
        </p:spPr>
        <p:txBody>
          <a:bodyPr wrap="square">
            <a:spAutoFit/>
          </a:bodyPr>
          <a:lstStyle/>
          <a:p>
            <a:r>
              <a:rPr lang="en-US" sz="1800" b="0" i="0" u="none" strike="noStrike" baseline="0" dirty="0">
                <a:solidFill>
                  <a:srgbClr val="FF0000"/>
                </a:solidFill>
                <a:latin typeface="Cambria" panose="02040503050406030204" pitchFamily="18" charset="0"/>
                <a:ea typeface="Cambria" panose="02040503050406030204" pitchFamily="18" charset="0"/>
              </a:rPr>
              <a:t>Jacobian</a:t>
            </a:r>
            <a:endParaRPr lang="en-IN" dirty="0">
              <a:solidFill>
                <a:srgbClr val="FF0000"/>
              </a:solidFill>
            </a:endParaRPr>
          </a:p>
        </p:txBody>
      </p:sp>
      <p:sp>
        <p:nvSpPr>
          <p:cNvPr id="7" name="Rectangle 3">
            <a:extLst>
              <a:ext uri="{FF2B5EF4-FFF2-40B4-BE49-F238E27FC236}">
                <a16:creationId xmlns:a16="http://schemas.microsoft.com/office/drawing/2014/main" id="{A38C019A-CD19-B9C3-9BCD-0EA3AEF8AC17}"/>
              </a:ext>
            </a:extLst>
          </p:cNvPr>
          <p:cNvSpPr txBox="1">
            <a:spLocks noRot="1" noChangeArrowheads="1"/>
          </p:cNvSpPr>
          <p:nvPr/>
        </p:nvSpPr>
        <p:spPr>
          <a:xfrm>
            <a:off x="586274" y="5389472"/>
            <a:ext cx="9388144" cy="830997"/>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0000"/>
              </a:buClr>
            </a:pPr>
            <a:r>
              <a:rPr lang="en-US" altLang="en-US" sz="1600" dirty="0">
                <a:latin typeface="Cambria" panose="02040503050406030204" pitchFamily="18" charset="0"/>
                <a:ea typeface="Cambria" panose="02040503050406030204" pitchFamily="18" charset="0"/>
              </a:rPr>
              <a:t>Origin is an unstable spiral point for both the linear system and the nonlinear system.</a:t>
            </a:r>
          </a:p>
          <a:p>
            <a:pPr>
              <a:buClr>
                <a:srgbClr val="000000"/>
              </a:buClr>
            </a:pPr>
            <a:r>
              <a:rPr lang="en-US" altLang="en-US" sz="1600" dirty="0">
                <a:latin typeface="Cambria" panose="02040503050406030204" pitchFamily="18" charset="0"/>
                <a:ea typeface="Cambria" panose="02040503050406030204" pitchFamily="18" charset="0"/>
              </a:rPr>
              <a:t>Therefore, any solution that starts near the origin in the phase plane will spiral away from the origin.</a:t>
            </a:r>
            <a:endParaRPr lang="en-US" altLang="en-US" sz="1600" b="1"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45FDE2-F8B9-7F1C-3741-8B74D8447B6F}"/>
                  </a:ext>
                </a:extLst>
              </p:cNvPr>
              <p:cNvSpPr txBox="1"/>
              <p:nvPr/>
            </p:nvSpPr>
            <p:spPr>
              <a:xfrm>
                <a:off x="9116006" y="4082962"/>
                <a:ext cx="1548565" cy="38151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𝑖𝑤</m:t>
                      </m:r>
                    </m:oMath>
                  </m:oMathPara>
                </a14:m>
                <a:endParaRPr lang="en-IN" dirty="0"/>
              </a:p>
            </p:txBody>
          </p:sp>
        </mc:Choice>
        <mc:Fallback xmlns="">
          <p:sp>
            <p:nvSpPr>
              <p:cNvPr id="10" name="TextBox 9">
                <a:extLst>
                  <a:ext uri="{FF2B5EF4-FFF2-40B4-BE49-F238E27FC236}">
                    <a16:creationId xmlns:a16="http://schemas.microsoft.com/office/drawing/2014/main" id="{1545FDE2-F8B9-7F1C-3741-8B74D8447B6F}"/>
                  </a:ext>
                </a:extLst>
              </p:cNvPr>
              <p:cNvSpPr txBox="1">
                <a:spLocks noRot="1" noChangeAspect="1" noMove="1" noResize="1" noEditPoints="1" noAdjustHandles="1" noChangeArrowheads="1" noChangeShapeType="1" noTextEdit="1"/>
              </p:cNvSpPr>
              <p:nvPr/>
            </p:nvSpPr>
            <p:spPr>
              <a:xfrm>
                <a:off x="9116006" y="4082962"/>
                <a:ext cx="1548565" cy="381515"/>
              </a:xfrm>
              <a:prstGeom prst="rect">
                <a:avLst/>
              </a:prstGeom>
              <a:blipFill>
                <a:blip r:embed="rId1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5820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500"/>
                            </p:stCondLst>
                            <p:childTnLst>
                              <p:par>
                                <p:cTn id="9" presetID="21" presetClass="entr" presetSubtype="1"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BBF03-C801-BE1C-6E88-525540B72515}"/>
            </a:ext>
          </a:extLst>
        </p:cNvPr>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E533C738-45A5-0969-1E69-767FBD53FAC8}"/>
              </a:ext>
            </a:extLst>
          </p:cNvPr>
          <p:cNvPicPr>
            <a:picLocks noChangeAspect="1"/>
          </p:cNvPicPr>
          <p:nvPr/>
        </p:nvPicPr>
        <p:blipFill rotWithShape="1">
          <a:blip r:embed="rId2">
            <a:alphaModFix amt="70000"/>
            <a:duotone>
              <a:schemeClr val="accent5">
                <a:shade val="45000"/>
                <a:satMod val="135000"/>
              </a:schemeClr>
              <a:prstClr val="white"/>
            </a:duotone>
          </a:blip>
          <a:srcRect r="-1" b="3428"/>
          <a:stretch/>
        </p:blipFill>
        <p:spPr>
          <a:xfrm>
            <a:off x="-93586" y="1386"/>
            <a:ext cx="12188932" cy="6856614"/>
          </a:xfrm>
          <a:prstGeom prst="rect">
            <a:avLst/>
          </a:prstGeom>
          <a:solidFill>
            <a:schemeClr val="accent3">
              <a:lumMod val="40000"/>
              <a:lumOff val="60000"/>
            </a:scheme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extBox 1">
            <a:extLst>
              <a:ext uri="{FF2B5EF4-FFF2-40B4-BE49-F238E27FC236}">
                <a16:creationId xmlns:a16="http://schemas.microsoft.com/office/drawing/2014/main" id="{5B2170F0-960D-2E5A-018F-F5C6ED844BFA}"/>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Limit Cycle</a:t>
            </a:r>
            <a:endParaRPr lang="he-IL" sz="2000" dirty="0">
              <a:solidFill>
                <a:srgbClr val="FF0000"/>
              </a:solidFill>
              <a:latin typeface="Cambria" panose="02040503050406030204" pitchFamily="18" charset="0"/>
              <a:ea typeface="Cambria" panose="02040503050406030204" pitchFamily="18" charset="0"/>
            </a:endParaRPr>
          </a:p>
        </p:txBody>
      </p:sp>
      <p:pic>
        <p:nvPicPr>
          <p:cNvPr id="8" name="Picture 6">
            <a:extLst>
              <a:ext uri="{FF2B5EF4-FFF2-40B4-BE49-F238E27FC236}">
                <a16:creationId xmlns:a16="http://schemas.microsoft.com/office/drawing/2014/main" id="{FEAD168D-16D3-38EB-D17B-1F6E1FE755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3723" y="685681"/>
            <a:ext cx="203475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a:extLst>
              <a:ext uri="{FF2B5EF4-FFF2-40B4-BE49-F238E27FC236}">
                <a16:creationId xmlns:a16="http://schemas.microsoft.com/office/drawing/2014/main" id="{1A73456B-FDCF-C136-B851-F0D8B15A33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8147" y="657985"/>
            <a:ext cx="2718130" cy="1522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09813A-CAD7-0DB1-44E4-5B0F8B447FD0}"/>
                  </a:ext>
                </a:extLst>
              </p:cNvPr>
              <p:cNvSpPr txBox="1"/>
              <p:nvPr/>
            </p:nvSpPr>
            <p:spPr>
              <a:xfrm>
                <a:off x="1999362" y="1414343"/>
                <a:ext cx="3012620" cy="47878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𝑟</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𝑟</m:t>
                              </m:r>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𝑟</m:t>
                      </m:r>
                      <m:r>
                        <a:rPr lang="en-US" sz="2400" b="0" i="1" smtClean="0">
                          <a:solidFill>
                            <a:srgbClr val="0000FF"/>
                          </a:solidFill>
                          <a:latin typeface="Cambria Math" panose="02040503050406030204" pitchFamily="18" charset="0"/>
                        </a:rPr>
                        <m:t>;</m:t>
                      </m:r>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𝜃</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m:t>
                      </m:r>
                    </m:oMath>
                  </m:oMathPara>
                </a14:m>
                <a:endParaRPr lang="en-IN" sz="2400" dirty="0">
                  <a:solidFill>
                    <a:srgbClr val="0000FF"/>
                  </a:solidFill>
                </a:endParaRPr>
              </a:p>
            </p:txBody>
          </p:sp>
        </mc:Choice>
        <mc:Fallback xmlns="">
          <p:sp>
            <p:nvSpPr>
              <p:cNvPr id="4" name="TextBox 3">
                <a:extLst>
                  <a:ext uri="{FF2B5EF4-FFF2-40B4-BE49-F238E27FC236}">
                    <a16:creationId xmlns:a16="http://schemas.microsoft.com/office/drawing/2014/main" id="{E409813A-CAD7-0DB1-44E4-5B0F8B447FD0}"/>
                  </a:ext>
                </a:extLst>
              </p:cNvPr>
              <p:cNvSpPr txBox="1">
                <a:spLocks noRot="1" noChangeAspect="1" noMove="1" noResize="1" noEditPoints="1" noAdjustHandles="1" noChangeArrowheads="1" noChangeShapeType="1" noTextEdit="1"/>
              </p:cNvSpPr>
              <p:nvPr/>
            </p:nvSpPr>
            <p:spPr>
              <a:xfrm>
                <a:off x="1999362" y="1414343"/>
                <a:ext cx="3012620" cy="478785"/>
              </a:xfrm>
              <a:prstGeom prst="rect">
                <a:avLst/>
              </a:prstGeom>
              <a:blipFill>
                <a:blip r:embed="rId5"/>
                <a:stretch>
                  <a:fillRect t="-2532" b="-75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F0816F-6B15-8886-57AD-AC86E4C7D686}"/>
                  </a:ext>
                </a:extLst>
              </p:cNvPr>
              <p:cNvSpPr txBox="1"/>
              <p:nvPr/>
            </p:nvSpPr>
            <p:spPr>
              <a:xfrm>
                <a:off x="4206636" y="3013501"/>
                <a:ext cx="3818930" cy="830997"/>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𝑥</m:t>
                          </m:r>
                        </m:e>
                      </m:acc>
                      <m:r>
                        <a:rPr lang="en-US" sz="2400" b="0" i="1" smtClean="0">
                          <a:solidFill>
                            <a:srgbClr val="0000FF"/>
                          </a:solidFill>
                          <a:latin typeface="Cambria Math" panose="02040503050406030204" pitchFamily="18" charset="0"/>
                        </a:rPr>
                        <m:t>=</m:t>
                      </m:r>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𝑤𝑦</m:t>
                      </m:r>
                      <m:r>
                        <a:rPr lang="en-US" sz="2400" b="0" i="1" smtClean="0">
                          <a:solidFill>
                            <a:srgbClr val="0000FF"/>
                          </a:solidFill>
                          <a:latin typeface="Cambria Math" panose="02040503050406030204" pitchFamily="18" charset="0"/>
                        </a:rPr>
                        <m:t> −</m:t>
                      </m:r>
                      <m:r>
                        <a:rPr lang="en-US" sz="2400" b="0" i="1" smtClean="0">
                          <a:solidFill>
                            <a:srgbClr val="0000FF"/>
                          </a:solidFill>
                          <a:latin typeface="Cambria Math" panose="02040503050406030204" pitchFamily="18" charset="0"/>
                        </a:rPr>
                        <m:t>𝑥</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𝑦</m:t>
                          </m:r>
                        </m:e>
                      </m:acc>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𝑤𝑥</m:t>
                      </m:r>
                      <m:r>
                        <a:rPr lang="en-US" sz="2400" b="0" i="1" smtClean="0">
                          <a:solidFill>
                            <a:srgbClr val="0000FF"/>
                          </a:solidFill>
                          <a:latin typeface="Cambria Math" panose="02040503050406030204" pitchFamily="18" charset="0"/>
                        </a:rPr>
                        <m:t>+</m:t>
                      </m:r>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𝑦</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𝑥</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r>
                            <a:rPr lang="en-US" sz="2400" b="0" i="1" smtClean="0">
                              <a:solidFill>
                                <a:srgbClr val="0000FF"/>
                              </a:solidFill>
                              <a:latin typeface="Cambria Math" panose="02040503050406030204" pitchFamily="18" charset="0"/>
                            </a:rPr>
                            <m:t>𝑦</m:t>
                          </m:r>
                        </m:e>
                        <m:sup>
                          <m:r>
                            <a:rPr lang="en-US" sz="2400" b="0" i="1" smtClean="0">
                              <a:solidFill>
                                <a:srgbClr val="0000FF"/>
                              </a:solidFill>
                              <a:latin typeface="Cambria Math" panose="02040503050406030204" pitchFamily="18" charset="0"/>
                            </a:rPr>
                            <m:t>2</m:t>
                          </m:r>
                        </m:sup>
                      </m:sSup>
                      <m:r>
                        <a:rPr lang="en-US" sz="2400" b="0" i="1" smtClean="0">
                          <a:solidFill>
                            <a:srgbClr val="0000FF"/>
                          </a:solidFill>
                          <a:latin typeface="Cambria Math" panose="02040503050406030204" pitchFamily="18" charset="0"/>
                        </a:rPr>
                        <m:t>)</m:t>
                      </m:r>
                    </m:oMath>
                  </m:oMathPara>
                </a14:m>
                <a:endParaRPr lang="en-IN" sz="2400" dirty="0">
                  <a:solidFill>
                    <a:srgbClr val="0000FF"/>
                  </a:solidFill>
                </a:endParaRPr>
              </a:p>
            </p:txBody>
          </p:sp>
        </mc:Choice>
        <mc:Fallback xmlns="">
          <p:sp>
            <p:nvSpPr>
              <p:cNvPr id="5" name="TextBox 4">
                <a:extLst>
                  <a:ext uri="{FF2B5EF4-FFF2-40B4-BE49-F238E27FC236}">
                    <a16:creationId xmlns:a16="http://schemas.microsoft.com/office/drawing/2014/main" id="{24F0816F-6B15-8886-57AD-AC86E4C7D686}"/>
                  </a:ext>
                </a:extLst>
              </p:cNvPr>
              <p:cNvSpPr txBox="1">
                <a:spLocks noRot="1" noChangeAspect="1" noMove="1" noResize="1" noEditPoints="1" noAdjustHandles="1" noChangeArrowheads="1" noChangeShapeType="1" noTextEdit="1"/>
              </p:cNvSpPr>
              <p:nvPr/>
            </p:nvSpPr>
            <p:spPr>
              <a:xfrm>
                <a:off x="4206636" y="3013501"/>
                <a:ext cx="3818930" cy="830997"/>
              </a:xfrm>
              <a:prstGeom prst="rect">
                <a:avLst/>
              </a:prstGeom>
              <a:blipFill>
                <a:blip r:embed="rId6"/>
                <a:stretch>
                  <a:fillRect b="-87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3819C3-F3C5-E6D3-7C16-F1A6D8E3608B}"/>
                  </a:ext>
                </a:extLst>
              </p:cNvPr>
              <p:cNvSpPr txBox="1"/>
              <p:nvPr/>
            </p:nvSpPr>
            <p:spPr>
              <a:xfrm>
                <a:off x="1999362" y="785739"/>
                <a:ext cx="2952796"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panose="02040503050406030204" pitchFamily="18" charset="0"/>
                            </a:rPr>
                            <m:t>𝑧</m:t>
                          </m:r>
                        </m:e>
                      </m:acc>
                      <m:r>
                        <a:rPr lang="en-US" sz="2400" b="0" i="1" smtClean="0">
                          <a:solidFill>
                            <a:srgbClr val="0000FF"/>
                          </a:solidFill>
                          <a:latin typeface="Cambria Math" panose="02040503050406030204" pitchFamily="18" charset="0"/>
                        </a:rPr>
                        <m:t>=</m:t>
                      </m:r>
                      <m:d>
                        <m:dPr>
                          <m:ctrlPr>
                            <a:rPr lang="en-US" sz="2400" b="0" i="1" smtClean="0">
                              <a:solidFill>
                                <a:srgbClr val="0000FF"/>
                              </a:solidFill>
                              <a:latin typeface="Cambria Math" panose="02040503050406030204" pitchFamily="18" charset="0"/>
                            </a:rPr>
                          </m:ctrlPr>
                        </m:dPr>
                        <m:e>
                          <m:r>
                            <a:rPr lang="en-US" sz="2400" b="0" i="1" smtClean="0">
                              <a:solidFill>
                                <a:srgbClr val="FF0000"/>
                              </a:solidFill>
                              <a:latin typeface="Cambria Math" panose="02040503050406030204" pitchFamily="18" charset="0"/>
                            </a:rPr>
                            <m:t>𝜇</m:t>
                          </m:r>
                          <m:r>
                            <a:rPr lang="en-US" sz="2400" b="0" i="1" smtClean="0">
                              <a:solidFill>
                                <a:srgbClr val="0000FF"/>
                              </a:solidFill>
                              <a:latin typeface="Cambria Math" panose="02040503050406030204" pitchFamily="18" charset="0"/>
                            </a:rPr>
                            <m:t>+</m:t>
                          </m:r>
                          <m:r>
                            <a:rPr lang="en-US" sz="2400" b="0" i="1" smtClean="0">
                              <a:solidFill>
                                <a:srgbClr val="0000FF"/>
                              </a:solidFill>
                              <a:latin typeface="Cambria Math" panose="02040503050406030204" pitchFamily="18" charset="0"/>
                            </a:rPr>
                            <m:t>𝑖𝑤</m:t>
                          </m:r>
                          <m:r>
                            <a:rPr lang="en-US" sz="2400" b="0" i="1" smtClean="0">
                              <a:solidFill>
                                <a:srgbClr val="0000FF"/>
                              </a:solidFill>
                              <a:latin typeface="Cambria Math" panose="02040503050406030204" pitchFamily="18" charset="0"/>
                            </a:rPr>
                            <m:t>−</m:t>
                          </m:r>
                          <m:sSup>
                            <m:sSupPr>
                              <m:ctrlPr>
                                <a:rPr lang="en-US" sz="2400" b="0" i="1" smtClean="0">
                                  <a:solidFill>
                                    <a:srgbClr val="0000FF"/>
                                  </a:solidFill>
                                  <a:latin typeface="Cambria Math" panose="02040503050406030204" pitchFamily="18" charset="0"/>
                                </a:rPr>
                              </m:ctrlPr>
                            </m:sSupPr>
                            <m:e>
                              <m:d>
                                <m:dPr>
                                  <m:begChr m:val="|"/>
                                  <m:endChr m:val="|"/>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panose="02040503050406030204" pitchFamily="18" charset="0"/>
                                    </a:rPr>
                                    <m:t>𝑧</m:t>
                                  </m:r>
                                </m:e>
                              </m:d>
                            </m:e>
                            <m:sup>
                              <m:r>
                                <a:rPr lang="en-US" sz="2400" b="0" i="1" smtClean="0">
                                  <a:solidFill>
                                    <a:srgbClr val="0000FF"/>
                                  </a:solidFill>
                                  <a:latin typeface="Cambria Math" panose="02040503050406030204" pitchFamily="18" charset="0"/>
                                </a:rPr>
                                <m:t>2</m:t>
                              </m:r>
                            </m:sup>
                          </m:sSup>
                        </m:e>
                      </m:d>
                      <m:r>
                        <a:rPr lang="en-US" sz="2400" b="0" i="1" smtClean="0">
                          <a:solidFill>
                            <a:srgbClr val="0000FF"/>
                          </a:solidFill>
                          <a:latin typeface="Cambria Math" panose="02040503050406030204" pitchFamily="18" charset="0"/>
                        </a:rPr>
                        <m:t>𝑧</m:t>
                      </m:r>
                    </m:oMath>
                  </m:oMathPara>
                </a14:m>
                <a:endParaRPr lang="en-IN" sz="2400" dirty="0">
                  <a:solidFill>
                    <a:srgbClr val="0000FF"/>
                  </a:solidFill>
                </a:endParaRPr>
              </a:p>
            </p:txBody>
          </p:sp>
        </mc:Choice>
        <mc:Fallback xmlns="">
          <p:sp>
            <p:nvSpPr>
              <p:cNvPr id="11" name="TextBox 10">
                <a:extLst>
                  <a:ext uri="{FF2B5EF4-FFF2-40B4-BE49-F238E27FC236}">
                    <a16:creationId xmlns:a16="http://schemas.microsoft.com/office/drawing/2014/main" id="{EA3819C3-F3C5-E6D3-7C16-F1A6D8E3608B}"/>
                  </a:ext>
                </a:extLst>
              </p:cNvPr>
              <p:cNvSpPr txBox="1">
                <a:spLocks noRot="1" noChangeAspect="1" noMove="1" noResize="1" noEditPoints="1" noAdjustHandles="1" noChangeArrowheads="1" noChangeShapeType="1" noTextEdit="1"/>
              </p:cNvSpPr>
              <p:nvPr/>
            </p:nvSpPr>
            <p:spPr>
              <a:xfrm>
                <a:off x="1999362" y="785739"/>
                <a:ext cx="2952796" cy="461665"/>
              </a:xfrm>
              <a:prstGeom prst="rect">
                <a:avLst/>
              </a:prstGeom>
              <a:blipFill>
                <a:blip r:embed="rId7"/>
                <a:stretch>
                  <a:fillRect b="-7895"/>
                </a:stretch>
              </a:blipFill>
            </p:spPr>
            <p:txBody>
              <a:bodyPr/>
              <a:lstStyle/>
              <a:p>
                <a:r>
                  <a:rPr lang="en-IN">
                    <a:noFill/>
                  </a:rPr>
                  <a:t> </a:t>
                </a:r>
              </a:p>
            </p:txBody>
          </p:sp>
        </mc:Fallback>
      </mc:AlternateContent>
      <p:cxnSp>
        <p:nvCxnSpPr>
          <p:cNvPr id="18" name="Straight Connector 17">
            <a:extLst>
              <a:ext uri="{FF2B5EF4-FFF2-40B4-BE49-F238E27FC236}">
                <a16:creationId xmlns:a16="http://schemas.microsoft.com/office/drawing/2014/main" id="{4EAAEC8B-6160-1F9D-3E05-14AA75802C67}"/>
              </a:ext>
            </a:extLst>
          </p:cNvPr>
          <p:cNvCxnSpPr/>
          <p:nvPr/>
        </p:nvCxnSpPr>
        <p:spPr>
          <a:xfrm>
            <a:off x="8360228" y="3638152"/>
            <a:ext cx="0" cy="16809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4">
            <a:extLst>
              <a:ext uri="{FF2B5EF4-FFF2-40B4-BE49-F238E27FC236}">
                <a16:creationId xmlns:a16="http://schemas.microsoft.com/office/drawing/2014/main" id="{AA61B93C-0841-94E3-368B-1319F46A7E7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1530" y="5410200"/>
            <a:ext cx="3573655" cy="114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6">
            <a:extLst>
              <a:ext uri="{FF2B5EF4-FFF2-40B4-BE49-F238E27FC236}">
                <a16:creationId xmlns:a16="http://schemas.microsoft.com/office/drawing/2014/main" id="{747CDDB2-E328-9585-DB74-B98F9165BAB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47949" y="5698331"/>
            <a:ext cx="196215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7">
            <a:extLst>
              <a:ext uri="{FF2B5EF4-FFF2-40B4-BE49-F238E27FC236}">
                <a16:creationId xmlns:a16="http://schemas.microsoft.com/office/drawing/2014/main" id="{3D6C89C3-181B-4F3D-4630-6777A44887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00300" y="5029200"/>
            <a:ext cx="2476501" cy="292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a:extLst>
              <a:ext uri="{FF2B5EF4-FFF2-40B4-BE49-F238E27FC236}">
                <a16:creationId xmlns:a16="http://schemas.microsoft.com/office/drawing/2014/main" id="{2A56A77A-F306-EEAE-31B3-079DE679A199}"/>
              </a:ext>
            </a:extLst>
          </p:cNvPr>
          <p:cNvCxnSpPr>
            <a:cxnSpLocks/>
          </p:cNvCxnSpPr>
          <p:nvPr/>
        </p:nvCxnSpPr>
        <p:spPr>
          <a:xfrm>
            <a:off x="3181739" y="1893128"/>
            <a:ext cx="0" cy="3136072"/>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1233793-24D6-CA55-40D8-A2DB61C871A5}"/>
                  </a:ext>
                </a:extLst>
              </p:cNvPr>
              <p:cNvSpPr txBox="1"/>
              <p:nvPr/>
            </p:nvSpPr>
            <p:spPr>
              <a:xfrm>
                <a:off x="3370157" y="5887595"/>
                <a:ext cx="334096" cy="307777"/>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𝜇</m:t>
                      </m:r>
                    </m:oMath>
                  </m:oMathPara>
                </a14:m>
                <a:endParaRPr lang="en-IN" sz="1400" dirty="0"/>
              </a:p>
            </p:txBody>
          </p:sp>
        </mc:Choice>
        <mc:Fallback xmlns="">
          <p:sp>
            <p:nvSpPr>
              <p:cNvPr id="12" name="TextBox 11">
                <a:extLst>
                  <a:ext uri="{FF2B5EF4-FFF2-40B4-BE49-F238E27FC236}">
                    <a16:creationId xmlns:a16="http://schemas.microsoft.com/office/drawing/2014/main" id="{71233793-24D6-CA55-40D8-A2DB61C871A5}"/>
                  </a:ext>
                </a:extLst>
              </p:cNvPr>
              <p:cNvSpPr txBox="1">
                <a:spLocks noRot="1" noChangeAspect="1" noMove="1" noResize="1" noEditPoints="1" noAdjustHandles="1" noChangeArrowheads="1" noChangeShapeType="1" noTextEdit="1"/>
              </p:cNvSpPr>
              <p:nvPr/>
            </p:nvSpPr>
            <p:spPr>
              <a:xfrm>
                <a:off x="3370157" y="5887595"/>
                <a:ext cx="334096" cy="307777"/>
              </a:xfrm>
              <a:prstGeom prst="rect">
                <a:avLst/>
              </a:prstGeom>
              <a:blipFill>
                <a:blip r:embed="rId11"/>
                <a:stretch>
                  <a:fillRect b="-2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B3C920-D770-D522-6626-0EDB92222971}"/>
                  </a:ext>
                </a:extLst>
              </p:cNvPr>
              <p:cNvSpPr txBox="1"/>
              <p:nvPr/>
            </p:nvSpPr>
            <p:spPr>
              <a:xfrm>
                <a:off x="6395411" y="6388685"/>
                <a:ext cx="359952" cy="169277"/>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00" b="0" i="1" dirty="0" smtClean="0">
                          <a:latin typeface="Cambria Math" panose="02040503050406030204" pitchFamily="18" charset="0"/>
                        </a:rPr>
                        <m:t>𝜇</m:t>
                      </m:r>
                      <m:r>
                        <a:rPr lang="en-US" sz="500" b="0" i="1" dirty="0" smtClean="0">
                          <a:latin typeface="Cambria Math" panose="02040503050406030204" pitchFamily="18" charset="0"/>
                        </a:rPr>
                        <m:t>&lt;</m:t>
                      </m:r>
                      <m:r>
                        <a:rPr lang="en-US" sz="500" b="0" i="1" dirty="0" smtClean="0">
                          <a:latin typeface="Cambria Math" panose="02040503050406030204" pitchFamily="18" charset="0"/>
                        </a:rPr>
                        <m:t>0</m:t>
                      </m:r>
                    </m:oMath>
                  </m:oMathPara>
                </a14:m>
                <a:endParaRPr lang="en-IN" sz="500" dirty="0"/>
              </a:p>
            </p:txBody>
          </p:sp>
        </mc:Choice>
        <mc:Fallback xmlns="">
          <p:sp>
            <p:nvSpPr>
              <p:cNvPr id="13" name="TextBox 12">
                <a:extLst>
                  <a:ext uri="{FF2B5EF4-FFF2-40B4-BE49-F238E27FC236}">
                    <a16:creationId xmlns:a16="http://schemas.microsoft.com/office/drawing/2014/main" id="{88B3C920-D770-D522-6626-0EDB92222971}"/>
                  </a:ext>
                </a:extLst>
              </p:cNvPr>
              <p:cNvSpPr txBox="1">
                <a:spLocks noRot="1" noChangeAspect="1" noMove="1" noResize="1" noEditPoints="1" noAdjustHandles="1" noChangeArrowheads="1" noChangeShapeType="1" noTextEdit="1"/>
              </p:cNvSpPr>
              <p:nvPr/>
            </p:nvSpPr>
            <p:spPr>
              <a:xfrm>
                <a:off x="6395411" y="6388685"/>
                <a:ext cx="359952" cy="169277"/>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9D5201-8C97-AAE9-2B0A-1F47DBD058E7}"/>
                  </a:ext>
                </a:extLst>
              </p:cNvPr>
              <p:cNvSpPr txBox="1"/>
              <p:nvPr/>
            </p:nvSpPr>
            <p:spPr>
              <a:xfrm>
                <a:off x="7678147" y="6394061"/>
                <a:ext cx="359952" cy="169277"/>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00" b="0" i="1" dirty="0" smtClean="0">
                          <a:latin typeface="Cambria Math" panose="02040503050406030204" pitchFamily="18" charset="0"/>
                        </a:rPr>
                        <m:t>𝜇</m:t>
                      </m:r>
                      <m:r>
                        <a:rPr lang="en-US" sz="500" b="0" i="1" dirty="0" smtClean="0">
                          <a:latin typeface="Cambria Math" panose="02040503050406030204" pitchFamily="18" charset="0"/>
                        </a:rPr>
                        <m:t>=</m:t>
                      </m:r>
                      <m:r>
                        <a:rPr lang="en-US" sz="500" b="0" i="1" dirty="0" smtClean="0">
                          <a:latin typeface="Cambria Math" panose="02040503050406030204" pitchFamily="18" charset="0"/>
                        </a:rPr>
                        <m:t>0</m:t>
                      </m:r>
                    </m:oMath>
                  </m:oMathPara>
                </a14:m>
                <a:endParaRPr lang="en-IN" sz="500" dirty="0"/>
              </a:p>
            </p:txBody>
          </p:sp>
        </mc:Choice>
        <mc:Fallback xmlns="">
          <p:sp>
            <p:nvSpPr>
              <p:cNvPr id="14" name="TextBox 13">
                <a:extLst>
                  <a:ext uri="{FF2B5EF4-FFF2-40B4-BE49-F238E27FC236}">
                    <a16:creationId xmlns:a16="http://schemas.microsoft.com/office/drawing/2014/main" id="{119D5201-8C97-AAE9-2B0A-1F47DBD058E7}"/>
                  </a:ext>
                </a:extLst>
              </p:cNvPr>
              <p:cNvSpPr txBox="1">
                <a:spLocks noRot="1" noChangeAspect="1" noMove="1" noResize="1" noEditPoints="1" noAdjustHandles="1" noChangeArrowheads="1" noChangeShapeType="1" noTextEdit="1"/>
              </p:cNvSpPr>
              <p:nvPr/>
            </p:nvSpPr>
            <p:spPr>
              <a:xfrm>
                <a:off x="7678147" y="6394061"/>
                <a:ext cx="359952" cy="169277"/>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A3CC88-E494-7093-32DE-557830B55910}"/>
                  </a:ext>
                </a:extLst>
              </p:cNvPr>
              <p:cNvSpPr txBox="1"/>
              <p:nvPr/>
            </p:nvSpPr>
            <p:spPr>
              <a:xfrm>
                <a:off x="8933227" y="6388685"/>
                <a:ext cx="359952" cy="169277"/>
              </a:xfrm>
              <a:prstGeom prst="rect">
                <a:avLst/>
              </a:prstGeom>
              <a:solidFill>
                <a:schemeClr val="accent2"/>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00" b="0" i="1" dirty="0" smtClean="0">
                          <a:latin typeface="Cambria Math" panose="02040503050406030204" pitchFamily="18" charset="0"/>
                        </a:rPr>
                        <m:t>𝜇</m:t>
                      </m:r>
                      <m:r>
                        <a:rPr lang="en-US" sz="500" b="0" i="1" dirty="0" smtClean="0">
                          <a:latin typeface="Cambria Math" panose="02040503050406030204" pitchFamily="18" charset="0"/>
                        </a:rPr>
                        <m:t>&gt;</m:t>
                      </m:r>
                      <m:r>
                        <a:rPr lang="en-US" sz="500" b="0" i="1" dirty="0" smtClean="0">
                          <a:latin typeface="Cambria Math" panose="02040503050406030204" pitchFamily="18" charset="0"/>
                        </a:rPr>
                        <m:t>0</m:t>
                      </m:r>
                    </m:oMath>
                  </m:oMathPara>
                </a14:m>
                <a:endParaRPr lang="en-IN" sz="500" dirty="0"/>
              </a:p>
            </p:txBody>
          </p:sp>
        </mc:Choice>
        <mc:Fallback xmlns="">
          <p:sp>
            <p:nvSpPr>
              <p:cNvPr id="15" name="TextBox 14">
                <a:extLst>
                  <a:ext uri="{FF2B5EF4-FFF2-40B4-BE49-F238E27FC236}">
                    <a16:creationId xmlns:a16="http://schemas.microsoft.com/office/drawing/2014/main" id="{A2A3CC88-E494-7093-32DE-557830B55910}"/>
                  </a:ext>
                </a:extLst>
              </p:cNvPr>
              <p:cNvSpPr txBox="1">
                <a:spLocks noRot="1" noChangeAspect="1" noMove="1" noResize="1" noEditPoints="1" noAdjustHandles="1" noChangeArrowheads="1" noChangeShapeType="1" noTextEdit="1"/>
              </p:cNvSpPr>
              <p:nvPr/>
            </p:nvSpPr>
            <p:spPr>
              <a:xfrm>
                <a:off x="8933227" y="6388685"/>
                <a:ext cx="359952" cy="169277"/>
              </a:xfrm>
              <a:prstGeom prst="rect">
                <a:avLst/>
              </a:prstGeom>
              <a:blipFill>
                <a:blip r:embed="rId1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8778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500"/>
                            </p:stCondLst>
                            <p:childTnLst>
                              <p:par>
                                <p:cTn id="9" presetID="21" presetClass="entr" presetSubtype="1"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6141D-3850-2B90-85F5-73052A1D8845}"/>
            </a:ext>
          </a:extLst>
        </p:cNvPr>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8DE9D01B-ED06-C923-8A66-CBED4986E780}"/>
              </a:ext>
            </a:extLst>
          </p:cNvPr>
          <p:cNvPicPr>
            <a:picLocks noChangeAspect="1"/>
          </p:cNvPicPr>
          <p:nvPr/>
        </p:nvPicPr>
        <p:blipFill rotWithShape="1">
          <a:blip r:embed="rId2">
            <a:alphaModFix amt="70000"/>
            <a:duotone>
              <a:schemeClr val="accent5">
                <a:shade val="45000"/>
                <a:satMod val="135000"/>
              </a:schemeClr>
              <a:prstClr val="white"/>
            </a:duotone>
          </a:blip>
          <a:srcRect r="-1" b="3428"/>
          <a:stretch/>
        </p:blipFill>
        <p:spPr>
          <a:xfrm>
            <a:off x="-93586" y="1386"/>
            <a:ext cx="12188932" cy="6856614"/>
          </a:xfrm>
          <a:prstGeom prst="rect">
            <a:avLst/>
          </a:prstGeom>
          <a:solidFill>
            <a:schemeClr val="accent3">
              <a:lumMod val="40000"/>
              <a:lumOff val="60000"/>
            </a:scheme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extBox 1">
            <a:extLst>
              <a:ext uri="{FF2B5EF4-FFF2-40B4-BE49-F238E27FC236}">
                <a16:creationId xmlns:a16="http://schemas.microsoft.com/office/drawing/2014/main" id="{D0A9994F-6A73-40A7-5867-88F0334E3F81}"/>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Limit Cycle: </a:t>
            </a:r>
            <a:r>
              <a:rPr lang="en-US" sz="2000" dirty="0" err="1">
                <a:solidFill>
                  <a:srgbClr val="FF0000"/>
                </a:solidFill>
                <a:latin typeface="Cambria" panose="02040503050406030204" pitchFamily="18" charset="0"/>
                <a:ea typeface="Cambria" panose="02040503050406030204" pitchFamily="18" charset="0"/>
              </a:rPr>
              <a:t>VanderPol</a:t>
            </a:r>
            <a:r>
              <a:rPr lang="en-US" sz="2000" dirty="0">
                <a:solidFill>
                  <a:srgbClr val="FF0000"/>
                </a:solidFill>
                <a:latin typeface="Cambria" panose="02040503050406030204" pitchFamily="18" charset="0"/>
                <a:ea typeface="Cambria" panose="02040503050406030204" pitchFamily="18" charset="0"/>
              </a:rPr>
              <a:t> Oscillator</a:t>
            </a:r>
            <a:endParaRPr lang="he-IL" sz="2000" dirty="0">
              <a:solidFill>
                <a:srgbClr val="FF0000"/>
              </a:solidFill>
              <a:latin typeface="Cambria" panose="02040503050406030204" pitchFamily="18" charset="0"/>
              <a:ea typeface="Cambria" panose="02040503050406030204" pitchFamily="18" charset="0"/>
            </a:endParaRPr>
          </a:p>
        </p:txBody>
      </p:sp>
      <p:pic>
        <p:nvPicPr>
          <p:cNvPr id="12" name="Picture 11">
            <a:extLst>
              <a:ext uri="{FF2B5EF4-FFF2-40B4-BE49-F238E27FC236}">
                <a16:creationId xmlns:a16="http://schemas.microsoft.com/office/drawing/2014/main" id="{74F5F586-F312-4E8D-8CA8-C50AE8D77E95}"/>
              </a:ext>
            </a:extLst>
          </p:cNvPr>
          <p:cNvPicPr>
            <a:picLocks noChangeAspect="1"/>
          </p:cNvPicPr>
          <p:nvPr/>
        </p:nvPicPr>
        <p:blipFill>
          <a:blip r:embed="rId3"/>
          <a:stretch>
            <a:fillRect/>
          </a:stretch>
        </p:blipFill>
        <p:spPr>
          <a:xfrm>
            <a:off x="2365266" y="1334046"/>
            <a:ext cx="7701406" cy="27432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E7E476-899F-3F50-4ED4-657256405D76}"/>
                  </a:ext>
                </a:extLst>
              </p:cNvPr>
              <p:cNvSpPr txBox="1"/>
              <p:nvPr/>
            </p:nvSpPr>
            <p:spPr>
              <a:xfrm>
                <a:off x="2817294" y="741775"/>
                <a:ext cx="6797350"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u="none" strike="noStrike" baseline="0" dirty="0" smtClean="0">
                              <a:latin typeface="Cambria Math" panose="02040503050406030204" pitchFamily="18" charset="0"/>
                            </a:rPr>
                          </m:ctrlPr>
                        </m:sSubPr>
                        <m:e>
                          <m:acc>
                            <m:accPr>
                              <m:chr m:val="̈"/>
                              <m:ctrlPr>
                                <a:rPr lang="en-US" sz="1800" b="0" i="1" u="none" strike="noStrike" baseline="0" dirty="0" smtClean="0">
                                  <a:latin typeface="Cambria Math" panose="02040503050406030204" pitchFamily="18" charset="0"/>
                                </a:rPr>
                              </m:ctrlPr>
                            </m:accPr>
                            <m:e>
                              <m:r>
                                <a:rPr lang="en-US" sz="1800" b="0" i="1" u="none" strike="noStrike" baseline="0" dirty="0" smtClean="0">
                                  <a:latin typeface="Cambria Math" panose="02040503050406030204" pitchFamily="18" charset="0"/>
                                </a:rPr>
                                <m:t>𝑥</m:t>
                              </m:r>
                            </m:e>
                          </m:acc>
                        </m:e>
                        <m:sub/>
                      </m:sSub>
                      <m:r>
                        <a:rPr lang="el-GR" sz="1800" b="0" i="1" u="none" strike="noStrike" baseline="0" dirty="0" smtClean="0">
                          <a:latin typeface="Cambria Math" panose="02040503050406030204" pitchFamily="18" charset="0"/>
                        </a:rPr>
                        <m:t>+</m:t>
                      </m:r>
                      <m:r>
                        <a:rPr lang="el-GR" sz="1800" b="0" i="1" u="none" strike="noStrike" baseline="0" dirty="0" smtClean="0">
                          <a:latin typeface="Cambria Math" panose="02040503050406030204" pitchFamily="18" charset="0"/>
                        </a:rPr>
                        <m:t>𝜇</m:t>
                      </m:r>
                      <m:r>
                        <a:rPr lang="en-US" sz="1800" b="0" i="1" u="none" strike="noStrike" baseline="0" dirty="0" smtClean="0">
                          <a:latin typeface="Cambria Math" panose="02040503050406030204" pitchFamily="18" charset="0"/>
                        </a:rPr>
                        <m:t>(</m:t>
                      </m:r>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𝑥</m:t>
                          </m:r>
                        </m:e>
                        <m:sup>
                          <m:r>
                            <a:rPr lang="en-US" sz="1800" b="0" i="1" u="none" strike="noStrike" baseline="0" dirty="0" smtClean="0">
                              <a:latin typeface="Cambria Math" panose="02040503050406030204" pitchFamily="18" charset="0"/>
                            </a:rPr>
                            <m:t>2</m:t>
                          </m:r>
                        </m:sup>
                      </m:sSup>
                      <m:r>
                        <a:rPr lang="en-US" sz="1800" b="0" i="1" u="none" strike="noStrike" baseline="0" dirty="0" smtClean="0">
                          <a:latin typeface="Cambria Math" panose="02040503050406030204" pitchFamily="18" charset="0"/>
                        </a:rPr>
                        <m:t>−</m:t>
                      </m:r>
                      <m:r>
                        <a:rPr lang="en-US" sz="1800" b="0" i="1" u="none" strike="noStrike" baseline="0" dirty="0" smtClean="0">
                          <a:latin typeface="Cambria Math" panose="02040503050406030204" pitchFamily="18" charset="0"/>
                        </a:rPr>
                        <m:t>1</m:t>
                      </m:r>
                      <m:r>
                        <a:rPr lang="en-US" sz="1800" b="0" i="1" u="none" strike="noStrike" baseline="0" dirty="0" smtClean="0">
                          <a:latin typeface="Cambria Math" panose="02040503050406030204" pitchFamily="18" charset="0"/>
                        </a:rPr>
                        <m:t>) </m:t>
                      </m:r>
                      <m:acc>
                        <m:accPr>
                          <m:chr m:val="̇"/>
                          <m:ctrlPr>
                            <a:rPr lang="en-US" sz="1800" b="0" i="1" u="none" strike="noStrike" baseline="0" dirty="0" smtClean="0">
                              <a:latin typeface="Cambria Math" panose="02040503050406030204" pitchFamily="18" charset="0"/>
                            </a:rPr>
                          </m:ctrlPr>
                        </m:accPr>
                        <m:e>
                          <m:r>
                            <a:rPr lang="en-US" sz="1800" b="0" i="1" u="none" strike="noStrike" baseline="0" dirty="0" smtClean="0">
                              <a:latin typeface="Cambria Math" panose="02040503050406030204" pitchFamily="18" charset="0"/>
                            </a:rPr>
                            <m:t>𝑥</m:t>
                          </m:r>
                        </m:e>
                      </m:acc>
                      <m:r>
                        <a:rPr lang="el-GR" sz="1800" b="0" i="1" u="none" strike="noStrike" baseline="0" dirty="0" smtClean="0">
                          <a:latin typeface="Cambria Math" panose="02040503050406030204" pitchFamily="18" charset="0"/>
                        </a:rPr>
                        <m:t> +</m:t>
                      </m:r>
                      <m:r>
                        <a:rPr lang="el-GR" sz="1800" b="0" i="1" u="none" strike="noStrike" baseline="0" dirty="0" smtClean="0">
                          <a:latin typeface="Cambria Math" panose="02040503050406030204" pitchFamily="18" charset="0"/>
                        </a:rPr>
                        <m:t>𝑥</m:t>
                      </m:r>
                      <m:r>
                        <a:rPr lang="el-GR" sz="1800" b="0" i="1" u="none" strike="noStrike" baseline="0" dirty="0" smtClean="0">
                          <a:latin typeface="Cambria Math" panose="02040503050406030204" pitchFamily="18" charset="0"/>
                        </a:rPr>
                        <m:t> = </m:t>
                      </m:r>
                      <m:r>
                        <a:rPr lang="el-GR" sz="1800" b="0" i="1" u="none" strike="noStrike" baseline="0" dirty="0" smtClean="0">
                          <a:latin typeface="Cambria Math" panose="02040503050406030204" pitchFamily="18" charset="0"/>
                        </a:rPr>
                        <m:t>0</m:t>
                      </m:r>
                    </m:oMath>
                  </m:oMathPara>
                </a14:m>
                <a:endParaRPr lang="en-IN" dirty="0"/>
              </a:p>
            </p:txBody>
          </p:sp>
        </mc:Choice>
        <mc:Fallback xmlns="">
          <p:sp>
            <p:nvSpPr>
              <p:cNvPr id="5" name="TextBox 4">
                <a:extLst>
                  <a:ext uri="{FF2B5EF4-FFF2-40B4-BE49-F238E27FC236}">
                    <a16:creationId xmlns:a16="http://schemas.microsoft.com/office/drawing/2014/main" id="{86E7E476-899F-3F50-4ED4-657256405D76}"/>
                  </a:ext>
                </a:extLst>
              </p:cNvPr>
              <p:cNvSpPr txBox="1">
                <a:spLocks noRot="1" noChangeAspect="1" noMove="1" noResize="1" noEditPoints="1" noAdjustHandles="1" noChangeArrowheads="1" noChangeShapeType="1" noTextEdit="1"/>
              </p:cNvSpPr>
              <p:nvPr/>
            </p:nvSpPr>
            <p:spPr>
              <a:xfrm>
                <a:off x="2817294" y="741775"/>
                <a:ext cx="6797350" cy="369332"/>
              </a:xfrm>
              <a:prstGeom prst="rect">
                <a:avLst/>
              </a:prstGeom>
              <a:blipFill>
                <a:blip r:embed="rId4"/>
                <a:stretch>
                  <a:fillRect b="-13333"/>
                </a:stretch>
              </a:blipFill>
            </p:spPr>
            <p:txBody>
              <a:bodyPr/>
              <a:lstStyle/>
              <a:p>
                <a:r>
                  <a:rPr lang="en-IN">
                    <a:noFill/>
                  </a:rPr>
                  <a:t> </a:t>
                </a:r>
              </a:p>
            </p:txBody>
          </p:sp>
        </mc:Fallback>
      </mc:AlternateContent>
    </p:spTree>
    <p:extLst>
      <p:ext uri="{BB962C8B-B14F-4D97-AF65-F5344CB8AC3E}">
        <p14:creationId xmlns:p14="http://schemas.microsoft.com/office/powerpoint/2010/main" val="919890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626A1-91BD-2204-04A7-32D90FD22541}"/>
            </a:ext>
          </a:extLst>
        </p:cNvPr>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25CCEBD8-32F1-5936-2525-6F668477752C}"/>
              </a:ext>
            </a:extLst>
          </p:cNvPr>
          <p:cNvPicPr>
            <a:picLocks noChangeAspect="1"/>
          </p:cNvPicPr>
          <p:nvPr/>
        </p:nvPicPr>
        <p:blipFill rotWithShape="1">
          <a:blip r:embed="rId2">
            <a:alphaModFix amt="70000"/>
            <a:duotone>
              <a:schemeClr val="accent5">
                <a:shade val="45000"/>
                <a:satMod val="135000"/>
              </a:schemeClr>
              <a:prstClr val="white"/>
            </a:duotone>
          </a:blip>
          <a:srcRect r="-1" b="3428"/>
          <a:stretch/>
        </p:blipFill>
        <p:spPr>
          <a:xfrm>
            <a:off x="-93586" y="1386"/>
            <a:ext cx="12188932" cy="6856614"/>
          </a:xfrm>
          <a:prstGeom prst="rect">
            <a:avLst/>
          </a:prstGeom>
          <a:solidFill>
            <a:schemeClr val="accent3">
              <a:lumMod val="40000"/>
              <a:lumOff val="60000"/>
            </a:scheme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extBox 1">
            <a:extLst>
              <a:ext uri="{FF2B5EF4-FFF2-40B4-BE49-F238E27FC236}">
                <a16:creationId xmlns:a16="http://schemas.microsoft.com/office/drawing/2014/main" id="{B95DF175-15E3-F98A-D811-D0538A2511F9}"/>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Limit Cycle</a:t>
            </a:r>
            <a:endParaRPr lang="he-IL" sz="2000" dirty="0">
              <a:solidFill>
                <a:srgbClr val="FF0000"/>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41EE63EC-8BAD-107C-825E-331D0FC145AC}"/>
              </a:ext>
            </a:extLst>
          </p:cNvPr>
          <p:cNvSpPr txBox="1"/>
          <p:nvPr/>
        </p:nvSpPr>
        <p:spPr>
          <a:xfrm>
            <a:off x="790832" y="1274968"/>
            <a:ext cx="11013990" cy="1754326"/>
          </a:xfrm>
          <a:prstGeom prst="rect">
            <a:avLst/>
          </a:prstGeom>
          <a:solidFill>
            <a:schemeClr val="bg1"/>
          </a:solidFill>
        </p:spPr>
        <p:txBody>
          <a:bodyPr wrap="square">
            <a:spAutoFit/>
          </a:bodyPr>
          <a:lstStyle/>
          <a:p>
            <a:pPr algn="l"/>
            <a:r>
              <a:rPr lang="en-US" b="0" i="0" dirty="0">
                <a:effectLst/>
                <a:latin typeface="Cambria" panose="02040503050406030204" pitchFamily="18" charset="0"/>
                <a:ea typeface="Cambria" panose="02040503050406030204" pitchFamily="18" charset="0"/>
              </a:rPr>
              <a:t>A limit cycle refers to a repeating pattern of behavior in a dynamic system. While it is true that limit cycles are not necessarily circular, they may exhibit complex and irregular shapes. The statement that limit cycles are not generally circles and often need to be found numerically is accurate.</a:t>
            </a:r>
          </a:p>
          <a:p>
            <a:pPr algn="l"/>
            <a:r>
              <a:rPr lang="en-US" b="0" i="0" dirty="0">
                <a:effectLst/>
                <a:latin typeface="Cambria" panose="02040503050406030204" pitchFamily="18" charset="0"/>
                <a:ea typeface="Cambria" panose="02040503050406030204" pitchFamily="18" charset="0"/>
              </a:rPr>
              <a:t>In many real-world systems, especially nonlinear systems, the behavior might not be described by simple sinusoidal functions. The trajectories of the system might follow more intricate paths, and determining the shape of the limit cycle may require numerical methods and simulations rather than analytical solutions.</a:t>
            </a:r>
          </a:p>
        </p:txBody>
      </p:sp>
      <p:sp>
        <p:nvSpPr>
          <p:cNvPr id="11" name="TextBox 10">
            <a:extLst>
              <a:ext uri="{FF2B5EF4-FFF2-40B4-BE49-F238E27FC236}">
                <a16:creationId xmlns:a16="http://schemas.microsoft.com/office/drawing/2014/main" id="{F232EE85-B052-7F4C-4D72-513A23323FE7}"/>
              </a:ext>
            </a:extLst>
          </p:cNvPr>
          <p:cNvSpPr txBox="1"/>
          <p:nvPr/>
        </p:nvSpPr>
        <p:spPr>
          <a:xfrm>
            <a:off x="953529" y="3596234"/>
            <a:ext cx="10688595" cy="646331"/>
          </a:xfrm>
          <a:prstGeom prst="rect">
            <a:avLst/>
          </a:prstGeom>
          <a:solidFill>
            <a:schemeClr val="bg1"/>
          </a:solidFill>
        </p:spPr>
        <p:txBody>
          <a:bodyPr wrap="square">
            <a:spAutoFit/>
          </a:bodyPr>
          <a:lstStyle/>
          <a:p>
            <a:pPr algn="l"/>
            <a:r>
              <a:rPr lang="en-US" sz="1800" b="0" i="0" u="none" strike="noStrike" baseline="0" dirty="0">
                <a:solidFill>
                  <a:srgbClr val="0000FF"/>
                </a:solidFill>
                <a:latin typeface="Cambria" panose="02040503050406030204" pitchFamily="18" charset="0"/>
                <a:ea typeface="Cambria" panose="02040503050406030204" pitchFamily="18" charset="0"/>
              </a:rPr>
              <a:t>If a trajectory is confined to a closed, bounded region that contains no fixed points, then the trajectory eventually must approach a closed orbit.</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1585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17B1F-2069-AFA2-5F0D-0FF36CDBB60B}"/>
            </a:ext>
          </a:extLst>
        </p:cNvPr>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E9ABBC38-FE66-E4D4-53A3-55191131E824}"/>
              </a:ext>
            </a:extLst>
          </p:cNvPr>
          <p:cNvPicPr>
            <a:picLocks noChangeAspect="1"/>
          </p:cNvPicPr>
          <p:nvPr/>
        </p:nvPicPr>
        <p:blipFill rotWithShape="1">
          <a:blip r:embed="rId2">
            <a:alphaModFix amt="70000"/>
            <a:duotone>
              <a:schemeClr val="accent5">
                <a:shade val="45000"/>
                <a:satMod val="135000"/>
              </a:schemeClr>
              <a:prstClr val="white"/>
            </a:duotone>
          </a:blip>
          <a:srcRect r="-1" b="3428"/>
          <a:stretch/>
        </p:blipFill>
        <p:spPr>
          <a:xfrm>
            <a:off x="-93586" y="1386"/>
            <a:ext cx="12188932" cy="6856614"/>
          </a:xfrm>
          <a:prstGeom prst="rect">
            <a:avLst/>
          </a:prstGeom>
          <a:solidFill>
            <a:schemeClr val="accent3">
              <a:lumMod val="40000"/>
              <a:lumOff val="60000"/>
            </a:scheme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extBox 1">
            <a:extLst>
              <a:ext uri="{FF2B5EF4-FFF2-40B4-BE49-F238E27FC236}">
                <a16:creationId xmlns:a16="http://schemas.microsoft.com/office/drawing/2014/main" id="{15E0C78E-9F4C-CED7-A44D-B3F241A5D6AC}"/>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Limit Cycle</a:t>
            </a:r>
            <a:endParaRPr lang="he-IL" sz="2000" dirty="0">
              <a:solidFill>
                <a:srgbClr val="FF0000"/>
              </a:solidFill>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2CD77A05-23A3-C462-04D4-D2DB41F2A9F6}"/>
              </a:ext>
            </a:extLst>
          </p:cNvPr>
          <p:cNvSpPr txBox="1"/>
          <p:nvPr/>
        </p:nvSpPr>
        <p:spPr>
          <a:xfrm>
            <a:off x="3601994" y="811845"/>
            <a:ext cx="7403757" cy="646331"/>
          </a:xfrm>
          <a:prstGeom prst="rect">
            <a:avLst/>
          </a:prstGeom>
          <a:solidFill>
            <a:schemeClr val="bg1"/>
          </a:solidFill>
        </p:spPr>
        <p:txBody>
          <a:bodyPr wrap="square">
            <a:spAutoFit/>
          </a:bodyPr>
          <a:lstStyle/>
          <a:p>
            <a:pPr algn="l"/>
            <a:r>
              <a:rPr lang="en-US" sz="1800" b="0" i="0" u="none" strike="noStrike" baseline="0" dirty="0">
                <a:solidFill>
                  <a:srgbClr val="0000FF"/>
                </a:solidFill>
                <a:latin typeface="Cambria" panose="02040503050406030204" pitchFamily="18" charset="0"/>
                <a:ea typeface="Cambria" panose="02040503050406030204" pitchFamily="18" charset="0"/>
              </a:rPr>
              <a:t>If a trajectory is confined to a closed, bounded region that contains no fixed points, then the trajectory eventually must approach a closed orbit.</a:t>
            </a:r>
            <a:endParaRPr lang="en-IN"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49C7A305-385C-2FBB-BE91-AED6457A0A24}"/>
              </a:ext>
            </a:extLst>
          </p:cNvPr>
          <p:cNvSpPr txBox="1"/>
          <p:nvPr/>
        </p:nvSpPr>
        <p:spPr>
          <a:xfrm>
            <a:off x="185351" y="811845"/>
            <a:ext cx="2664941" cy="646331"/>
          </a:xfrm>
          <a:prstGeom prst="rect">
            <a:avLst/>
          </a:prstGeom>
          <a:solidFill>
            <a:schemeClr val="bg1"/>
          </a:solidFill>
        </p:spPr>
        <p:txBody>
          <a:bodyPr wrap="square">
            <a:spAutoFit/>
          </a:bodyPr>
          <a:lstStyle/>
          <a:p>
            <a:r>
              <a:rPr lang="en-IN" sz="1800" b="0" i="0" u="none" strike="noStrike" baseline="0" dirty="0">
                <a:solidFill>
                  <a:srgbClr val="FF0000"/>
                </a:solidFill>
                <a:latin typeface="LCMSS8"/>
              </a:rPr>
              <a:t>The </a:t>
            </a:r>
            <a:r>
              <a:rPr lang="en-IN" sz="1800" b="0" i="0" u="none" strike="noStrike" baseline="0" dirty="0" err="1">
                <a:solidFill>
                  <a:srgbClr val="FF0000"/>
                </a:solidFill>
                <a:latin typeface="LCMSS8"/>
              </a:rPr>
              <a:t>Poincar´e-Bendixson</a:t>
            </a:r>
            <a:r>
              <a:rPr lang="en-IN" sz="1800" b="0" i="0" u="none" strike="noStrike" baseline="0" dirty="0">
                <a:solidFill>
                  <a:srgbClr val="FF0000"/>
                </a:solidFill>
                <a:latin typeface="LCMSS8"/>
              </a:rPr>
              <a:t> Theorem</a:t>
            </a:r>
            <a:endParaRPr lang="en-IN" dirty="0">
              <a:solidFill>
                <a:srgbClr val="FF0000"/>
              </a:solidFill>
            </a:endParaRPr>
          </a:p>
        </p:txBody>
      </p:sp>
      <p:sp>
        <p:nvSpPr>
          <p:cNvPr id="10" name="TextBox 9">
            <a:extLst>
              <a:ext uri="{FF2B5EF4-FFF2-40B4-BE49-F238E27FC236}">
                <a16:creationId xmlns:a16="http://schemas.microsoft.com/office/drawing/2014/main" id="{F010CA71-52D9-32AA-AD86-9FC2FF1E3536}"/>
              </a:ext>
            </a:extLst>
          </p:cNvPr>
          <p:cNvSpPr txBox="1"/>
          <p:nvPr/>
        </p:nvSpPr>
        <p:spPr>
          <a:xfrm>
            <a:off x="959708" y="1986004"/>
            <a:ext cx="6796216" cy="369332"/>
          </a:xfrm>
          <a:prstGeom prst="rect">
            <a:avLst/>
          </a:prstGeom>
          <a:solidFill>
            <a:schemeClr val="bg1"/>
          </a:solidFill>
        </p:spPr>
        <p:txBody>
          <a:bodyPr wrap="square">
            <a:spAutoFit/>
          </a:bodyPr>
          <a:lstStyle/>
          <a:p>
            <a:r>
              <a:rPr lang="en-US" dirty="0">
                <a:latin typeface="Cambria" panose="02040503050406030204" pitchFamily="18" charset="0"/>
                <a:ea typeface="Cambria" panose="02040503050406030204" pitchFamily="18" charset="0"/>
              </a:rPr>
              <a:t>To determine if a trajectory is confined to a closed, bounded region</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783A97-9614-2E38-6772-A1861C70E2D6}"/>
                  </a:ext>
                </a:extLst>
              </p:cNvPr>
              <p:cNvSpPr txBox="1"/>
              <p:nvPr/>
            </p:nvSpPr>
            <p:spPr>
              <a:xfrm>
                <a:off x="2739080" y="2881865"/>
                <a:ext cx="8637373" cy="2031325"/>
              </a:xfrm>
              <a:prstGeom prst="rect">
                <a:avLst/>
              </a:prstGeom>
              <a:solidFill>
                <a:schemeClr val="bg1"/>
              </a:solidFill>
            </p:spPr>
            <p:txBody>
              <a:bodyPr wrap="square">
                <a:spAutoFit/>
              </a:bodyPr>
              <a:lstStyle/>
              <a:p>
                <a:pPr marL="285750" indent="-285750" algn="l">
                  <a:buFont typeface="Arial" panose="020B0604020202020204" pitchFamily="34" charset="0"/>
                  <a:buChar char="•"/>
                </a:pPr>
                <a:r>
                  <a:rPr lang="en-IN" sz="1800" b="0" i="0" u="none" strike="noStrike" baseline="0" dirty="0">
                    <a:latin typeface="Cambria" panose="02040503050406030204" pitchFamily="18" charset="0"/>
                    <a:ea typeface="Cambria" panose="02040503050406030204" pitchFamily="18" charset="0"/>
                  </a:rPr>
                  <a:t>We </a:t>
                </a:r>
                <a:r>
                  <a:rPr lang="en-US" sz="1800" b="0" i="0" u="none" strike="noStrike" baseline="0" dirty="0">
                    <a:latin typeface="Cambria" panose="02040503050406030204" pitchFamily="18" charset="0"/>
                    <a:ea typeface="Cambria" panose="02040503050406030204" pitchFamily="18" charset="0"/>
                  </a:rPr>
                  <a:t>need to show that there exists a region </a:t>
                </a:r>
                <a14:m>
                  <m:oMath xmlns:m="http://schemas.openxmlformats.org/officeDocument/2006/math">
                    <m:r>
                      <a:rPr lang="en-US" sz="1800" b="0" i="1" u="none" strike="noStrike" baseline="0" dirty="0" smtClean="0">
                        <a:latin typeface="Cambria Math" panose="02040503050406030204" pitchFamily="18" charset="0"/>
                      </a:rPr>
                      <m:t>𝑅</m:t>
                    </m:r>
                  </m:oMath>
                </a14:m>
                <a:r>
                  <a:rPr lang="en-US" sz="1800" b="0" i="0" u="none" strike="noStrike" baseline="0" dirty="0">
                    <a:latin typeface="Cambria" panose="02040503050406030204" pitchFamily="18" charset="0"/>
                    <a:ea typeface="Cambria" panose="02040503050406030204" pitchFamily="18" charset="0"/>
                  </a:rPr>
                  <a:t> within which the trajectory will remain for all </a:t>
                </a:r>
                <a14:m>
                  <m:oMath xmlns:m="http://schemas.openxmlformats.org/officeDocument/2006/math">
                    <m:r>
                      <a:rPr lang="en-US" sz="1800" b="0" i="1" u="none" strike="noStrike" baseline="0" smtClean="0">
                        <a:latin typeface="Cambria Math" panose="02040503050406030204" pitchFamily="18" charset="0"/>
                      </a:rPr>
                      <m:t>𝑡</m:t>
                    </m:r>
                    <m:r>
                      <a:rPr lang="en-US" sz="1800" b="0" i="1" u="none" strike="noStrike" baseline="0" smtClean="0">
                        <a:latin typeface="Cambria Math" panose="02040503050406030204" pitchFamily="18" charset="0"/>
                      </a:rPr>
                      <m:t>→</m:t>
                    </m:r>
                    <m:r>
                      <a:rPr lang="en-US" sz="1800" b="0" i="1" u="none" strike="noStrike" baseline="0" smtClean="0">
                        <a:latin typeface="Cambria Math" panose="02040503050406030204" pitchFamily="18" charset="0"/>
                      </a:rPr>
                      <m:t>∞</m:t>
                    </m:r>
                  </m:oMath>
                </a14:m>
                <a:r>
                  <a:rPr lang="en-US" sz="1800" b="0" i="0" u="none" strike="noStrike" baseline="0" dirty="0">
                    <a:latin typeface="Cambria" panose="02040503050406030204" pitchFamily="18" charset="0"/>
                    <a:ea typeface="Cambria" panose="02040503050406030204" pitchFamily="18" charset="0"/>
                  </a:rPr>
                  <a:t>, and which excludes a nearby fixed </a:t>
                </a:r>
                <a:r>
                  <a:rPr lang="en-IN" sz="1800" b="0" i="0" u="none" strike="noStrike" baseline="0" dirty="0">
                    <a:latin typeface="Cambria" panose="02040503050406030204" pitchFamily="18" charset="0"/>
                    <a:ea typeface="Cambria" panose="02040503050406030204" pitchFamily="18" charset="0"/>
                  </a:rPr>
                  <a:t>point.</a:t>
                </a:r>
              </a:p>
              <a:p>
                <a:pPr marL="285750" indent="-285750" algn="l">
                  <a:buFont typeface="Arial" panose="020B0604020202020204" pitchFamily="34" charset="0"/>
                  <a:buChar char="•"/>
                </a:pPr>
                <a:r>
                  <a:rPr lang="en-US" sz="1800" b="0" i="0" u="none" strike="noStrike" baseline="0" dirty="0">
                    <a:solidFill>
                      <a:srgbClr val="000000"/>
                    </a:solidFill>
                    <a:latin typeface="Cambria" panose="02040503050406030204" pitchFamily="18" charset="0"/>
                    <a:ea typeface="Cambria" panose="02040503050406030204" pitchFamily="18" charset="0"/>
                  </a:rPr>
                  <a:t>The trick is to construct a </a:t>
                </a:r>
                <a:r>
                  <a:rPr lang="en-US" sz="1800" b="0" i="0" u="none" strike="noStrike" baseline="0" dirty="0">
                    <a:solidFill>
                      <a:srgbClr val="FF0000"/>
                    </a:solidFill>
                    <a:latin typeface="Cambria" panose="02040503050406030204" pitchFamily="18" charset="0"/>
                    <a:ea typeface="Cambria" panose="02040503050406030204" pitchFamily="18" charset="0"/>
                  </a:rPr>
                  <a:t>trapping region </a:t>
                </a:r>
                <a14:m>
                  <m:oMath xmlns:m="http://schemas.openxmlformats.org/officeDocument/2006/math">
                    <m:r>
                      <a:rPr lang="en-US" sz="1800" b="0" i="1" u="none" strike="noStrike" baseline="0" dirty="0" smtClean="0">
                        <a:solidFill>
                          <a:srgbClr val="FF0000"/>
                        </a:solidFill>
                        <a:latin typeface="Cambria Math" panose="02040503050406030204" pitchFamily="18" charset="0"/>
                      </a:rPr>
                      <m:t>𝑅</m:t>
                    </m:r>
                  </m:oMath>
                </a14:m>
                <a:r>
                  <a:rPr lang="en-US" sz="1800" b="0" i="0" u="none" strike="noStrike" baseline="0" dirty="0">
                    <a:solidFill>
                      <a:srgbClr val="000000"/>
                    </a:solidFill>
                    <a:latin typeface="Cambria" panose="02040503050406030204" pitchFamily="18" charset="0"/>
                    <a:ea typeface="Cambria" panose="02040503050406030204" pitchFamily="18" charset="0"/>
                  </a:rPr>
                  <a:t>, which is a closed, connected set such that the vector field points “inwards” everywhere on the boundary of R. Then </a:t>
                </a:r>
                <a:r>
                  <a:rPr lang="en-US" sz="1800" b="0" i="0" u="none" strike="noStrike" baseline="0" dirty="0">
                    <a:solidFill>
                      <a:srgbClr val="FF0000"/>
                    </a:solidFill>
                    <a:latin typeface="Cambria" panose="02040503050406030204" pitchFamily="18" charset="0"/>
                    <a:ea typeface="Cambria" panose="02040503050406030204" pitchFamily="18" charset="0"/>
                  </a:rPr>
                  <a:t>all </a:t>
                </a:r>
                <a:r>
                  <a:rPr lang="en-US" sz="1800" b="0" i="0" u="none" strike="noStrike" baseline="0" dirty="0">
                    <a:solidFill>
                      <a:srgbClr val="000000"/>
                    </a:solidFill>
                    <a:latin typeface="Cambria" panose="02040503050406030204" pitchFamily="18" charset="0"/>
                    <a:ea typeface="Cambria" panose="02040503050406030204" pitchFamily="18" charset="0"/>
                  </a:rPr>
                  <a:t>trajectories in </a:t>
                </a:r>
                <a14:m>
                  <m:oMath xmlns:m="http://schemas.openxmlformats.org/officeDocument/2006/math">
                    <m:r>
                      <a:rPr lang="en-US" sz="1800" b="0" i="1" u="none" strike="noStrike" baseline="0" dirty="0" smtClean="0">
                        <a:solidFill>
                          <a:srgbClr val="000000"/>
                        </a:solidFill>
                        <a:latin typeface="Cambria Math" panose="02040503050406030204" pitchFamily="18" charset="0"/>
                      </a:rPr>
                      <m:t>𝑅</m:t>
                    </m:r>
                  </m:oMath>
                </a14:m>
                <a:r>
                  <a:rPr lang="en-US" sz="1800" b="0" i="0" u="none" strike="noStrike" baseline="0" dirty="0">
                    <a:solidFill>
                      <a:srgbClr val="000000"/>
                    </a:solidFill>
                    <a:latin typeface="Cambria" panose="02040503050406030204" pitchFamily="18" charset="0"/>
                    <a:ea typeface="Cambria" panose="02040503050406030204" pitchFamily="18" charset="0"/>
                  </a:rPr>
                  <a:t> must be confined.</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If we can also arrange that there are no fixed points contained inside R, then the </a:t>
                </a:r>
                <a:r>
                  <a:rPr lang="en-US" dirty="0" err="1">
                    <a:latin typeface="Cambria" panose="02040503050406030204" pitchFamily="18" charset="0"/>
                    <a:ea typeface="Cambria" panose="02040503050406030204" pitchFamily="18" charset="0"/>
                  </a:rPr>
                  <a:t>Poincar´e</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Bendixson</a:t>
                </a:r>
                <a:r>
                  <a:rPr lang="en-US" dirty="0">
                    <a:latin typeface="Cambria" panose="02040503050406030204" pitchFamily="18" charset="0"/>
                    <a:ea typeface="Cambria" panose="02040503050406030204" pitchFamily="18" charset="0"/>
                  </a:rPr>
                  <a:t> theorem ensures that </a:t>
                </a:r>
                <a14:m>
                  <m:oMath xmlns:m="http://schemas.openxmlformats.org/officeDocument/2006/math">
                    <m:r>
                      <a:rPr lang="en-US" i="1" dirty="0" smtClean="0">
                        <a:latin typeface="Cambria Math" panose="02040503050406030204" pitchFamily="18" charset="0"/>
                      </a:rPr>
                      <m:t>𝑅</m:t>
                    </m:r>
                  </m:oMath>
                </a14:m>
                <a:r>
                  <a:rPr lang="en-US" dirty="0">
                    <a:latin typeface="Cambria" panose="02040503050406030204" pitchFamily="18" charset="0"/>
                    <a:ea typeface="Cambria" panose="02040503050406030204" pitchFamily="18" charset="0"/>
                  </a:rPr>
                  <a:t> must contain </a:t>
                </a:r>
                <a:r>
                  <a:rPr lang="en-IN" dirty="0">
                    <a:latin typeface="Cambria" panose="02040503050406030204" pitchFamily="18" charset="0"/>
                    <a:ea typeface="Cambria" panose="02040503050406030204" pitchFamily="18" charset="0"/>
                  </a:rPr>
                  <a:t>a closed orbit.</a:t>
                </a:r>
              </a:p>
            </p:txBody>
          </p:sp>
        </mc:Choice>
        <mc:Fallback xmlns="">
          <p:sp>
            <p:nvSpPr>
              <p:cNvPr id="13" name="TextBox 12">
                <a:extLst>
                  <a:ext uri="{FF2B5EF4-FFF2-40B4-BE49-F238E27FC236}">
                    <a16:creationId xmlns:a16="http://schemas.microsoft.com/office/drawing/2014/main" id="{A5783A97-9614-2E38-6772-A1861C70E2D6}"/>
                  </a:ext>
                </a:extLst>
              </p:cNvPr>
              <p:cNvSpPr txBox="1">
                <a:spLocks noRot="1" noChangeAspect="1" noMove="1" noResize="1" noEditPoints="1" noAdjustHandles="1" noChangeArrowheads="1" noChangeShapeType="1" noTextEdit="1"/>
              </p:cNvSpPr>
              <p:nvPr/>
            </p:nvSpPr>
            <p:spPr>
              <a:xfrm>
                <a:off x="2739080" y="2881865"/>
                <a:ext cx="8637373" cy="2031325"/>
              </a:xfrm>
              <a:prstGeom prst="rect">
                <a:avLst/>
              </a:prstGeom>
              <a:blipFill>
                <a:blip r:embed="rId3"/>
                <a:stretch>
                  <a:fillRect l="-423" t="-2102" b="-3604"/>
                </a:stretch>
              </a:blipFill>
            </p:spPr>
            <p:txBody>
              <a:bodyPr/>
              <a:lstStyle/>
              <a:p>
                <a:r>
                  <a:rPr lang="en-IN">
                    <a:noFill/>
                  </a:rPr>
                  <a:t> </a:t>
                </a:r>
              </a:p>
            </p:txBody>
          </p:sp>
        </mc:Fallback>
      </mc:AlternateContent>
    </p:spTree>
    <p:extLst>
      <p:ext uri="{BB962C8B-B14F-4D97-AF65-F5344CB8AC3E}">
        <p14:creationId xmlns:p14="http://schemas.microsoft.com/office/powerpoint/2010/main" val="380032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Effect transition="in" filter="fade">
                                      <p:cBhvr>
                                        <p:cTn id="25" dur="1000"/>
                                        <p:tgtEl>
                                          <p:spTgt spid="13">
                                            <p:txEl>
                                              <p:pRg st="1" end="1"/>
                                            </p:txEl>
                                          </p:spTgt>
                                        </p:tgtEl>
                                      </p:cBhvr>
                                    </p:animEffect>
                                    <p:anim calcmode="lin" valueType="num">
                                      <p:cBhvr>
                                        <p:cTn id="26"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fade">
                                      <p:cBhvr>
                                        <p:cTn id="32" dur="1000"/>
                                        <p:tgtEl>
                                          <p:spTgt spid="13">
                                            <p:txEl>
                                              <p:pRg st="2" end="2"/>
                                            </p:txEl>
                                          </p:spTgt>
                                        </p:tgtEl>
                                      </p:cBhvr>
                                    </p:animEffect>
                                    <p:anim calcmode="lin" valueType="num">
                                      <p:cBhvr>
                                        <p:cTn id="33"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1E67-8371-2A17-A473-A3DEEC8D556A}"/>
            </a:ext>
          </a:extLst>
        </p:cNvPr>
        <p:cNvGrpSpPr/>
        <p:nvPr/>
      </p:nvGrpSpPr>
      <p:grpSpPr>
        <a:xfrm>
          <a:off x="0" y="0"/>
          <a:ext cx="0" cy="0"/>
          <a:chOff x="0" y="0"/>
          <a:chExt cx="0" cy="0"/>
        </a:xfrm>
      </p:grpSpPr>
      <p:pic>
        <p:nvPicPr>
          <p:cNvPr id="3" name="Picture 2" descr="Network Technology Background">
            <a:extLst>
              <a:ext uri="{FF2B5EF4-FFF2-40B4-BE49-F238E27FC236}">
                <a16:creationId xmlns:a16="http://schemas.microsoft.com/office/drawing/2014/main" id="{40F3A3DD-9462-4C83-4B03-AAA8BF73790E}"/>
              </a:ext>
            </a:extLst>
          </p:cNvPr>
          <p:cNvPicPr>
            <a:picLocks noChangeAspect="1"/>
          </p:cNvPicPr>
          <p:nvPr/>
        </p:nvPicPr>
        <p:blipFill rotWithShape="1">
          <a:blip r:embed="rId2">
            <a:alphaModFix amt="70000"/>
            <a:duotone>
              <a:schemeClr val="accent5">
                <a:shade val="45000"/>
                <a:satMod val="135000"/>
              </a:schemeClr>
              <a:prstClr val="white"/>
            </a:duotone>
          </a:blip>
          <a:srcRect r="-1" b="3428"/>
          <a:stretch/>
        </p:blipFill>
        <p:spPr>
          <a:xfrm>
            <a:off x="-93586" y="1386"/>
            <a:ext cx="12188932" cy="6856614"/>
          </a:xfrm>
          <a:prstGeom prst="rect">
            <a:avLst/>
          </a:prstGeom>
          <a:solidFill>
            <a:schemeClr val="accent3">
              <a:lumMod val="40000"/>
              <a:lumOff val="60000"/>
            </a:scheme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extBox 1">
            <a:extLst>
              <a:ext uri="{FF2B5EF4-FFF2-40B4-BE49-F238E27FC236}">
                <a16:creationId xmlns:a16="http://schemas.microsoft.com/office/drawing/2014/main" id="{ADBEEF05-8395-4A5B-8916-5632427A4D63}"/>
              </a:ext>
            </a:extLst>
          </p:cNvPr>
          <p:cNvSpPr txBox="1"/>
          <p:nvPr/>
        </p:nvSpPr>
        <p:spPr>
          <a:xfrm>
            <a:off x="2724150" y="118726"/>
            <a:ext cx="7342522" cy="40011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pPr algn="ctr"/>
            <a:r>
              <a:rPr lang="en-US" sz="2000" dirty="0">
                <a:solidFill>
                  <a:srgbClr val="FF0000"/>
                </a:solidFill>
                <a:latin typeface="Cambria" panose="02040503050406030204" pitchFamily="18" charset="0"/>
                <a:ea typeface="Cambria" panose="02040503050406030204" pitchFamily="18" charset="0"/>
              </a:rPr>
              <a:t>Limit Cycle</a:t>
            </a:r>
            <a:endParaRPr lang="he-IL" sz="2000" dirty="0">
              <a:solidFill>
                <a:srgbClr val="FF0000"/>
              </a:solidFill>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9AC54F43-E736-0EEF-046A-692201733F6C}"/>
              </a:ext>
            </a:extLst>
          </p:cNvPr>
          <p:cNvSpPr txBox="1"/>
          <p:nvPr/>
        </p:nvSpPr>
        <p:spPr>
          <a:xfrm>
            <a:off x="3601994" y="811845"/>
            <a:ext cx="7403757" cy="646331"/>
          </a:xfrm>
          <a:prstGeom prst="rect">
            <a:avLst/>
          </a:prstGeom>
          <a:solidFill>
            <a:schemeClr val="bg1"/>
          </a:solidFill>
        </p:spPr>
        <p:txBody>
          <a:bodyPr wrap="square">
            <a:spAutoFit/>
          </a:bodyPr>
          <a:lstStyle/>
          <a:p>
            <a:pPr algn="l"/>
            <a:r>
              <a:rPr lang="en-US" sz="1800" b="0" i="0" u="none" strike="noStrike" baseline="0" dirty="0">
                <a:solidFill>
                  <a:srgbClr val="0000FF"/>
                </a:solidFill>
                <a:latin typeface="Cambria" panose="02040503050406030204" pitchFamily="18" charset="0"/>
                <a:ea typeface="Cambria" panose="02040503050406030204" pitchFamily="18" charset="0"/>
              </a:rPr>
              <a:t>If a trajectory is confined to a closed, bounded region that contains no fixed points, then the trajectory eventually must approach a closed orbit.</a:t>
            </a:r>
            <a:endParaRPr lang="en-IN"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223BEF80-75AE-C936-2CA8-0F01F19B0BFA}"/>
              </a:ext>
            </a:extLst>
          </p:cNvPr>
          <p:cNvSpPr txBox="1"/>
          <p:nvPr/>
        </p:nvSpPr>
        <p:spPr>
          <a:xfrm>
            <a:off x="185351" y="811845"/>
            <a:ext cx="2664941" cy="646331"/>
          </a:xfrm>
          <a:prstGeom prst="rect">
            <a:avLst/>
          </a:prstGeom>
          <a:solidFill>
            <a:schemeClr val="bg1"/>
          </a:solidFill>
        </p:spPr>
        <p:txBody>
          <a:bodyPr wrap="square">
            <a:spAutoFit/>
          </a:bodyPr>
          <a:lstStyle/>
          <a:p>
            <a:r>
              <a:rPr lang="en-IN" sz="1800" b="0" i="0" u="none" strike="noStrike" baseline="0" dirty="0">
                <a:solidFill>
                  <a:srgbClr val="FF0000"/>
                </a:solidFill>
                <a:latin typeface="LCMSS8"/>
              </a:rPr>
              <a:t>The </a:t>
            </a:r>
            <a:r>
              <a:rPr lang="en-IN" sz="1800" b="0" i="0" u="none" strike="noStrike" baseline="0" dirty="0" err="1">
                <a:solidFill>
                  <a:srgbClr val="FF0000"/>
                </a:solidFill>
                <a:latin typeface="LCMSS8"/>
              </a:rPr>
              <a:t>Poincar´e-Bendixson</a:t>
            </a:r>
            <a:r>
              <a:rPr lang="en-IN" sz="1800" b="0" i="0" u="none" strike="noStrike" baseline="0" dirty="0">
                <a:solidFill>
                  <a:srgbClr val="FF0000"/>
                </a:solidFill>
                <a:latin typeface="LCMSS8"/>
              </a:rPr>
              <a:t> Theorem</a:t>
            </a:r>
            <a:endParaRPr lang="en-IN" dirty="0">
              <a:solidFill>
                <a:srgbClr val="FF0000"/>
              </a:solidFill>
            </a:endParaRPr>
          </a:p>
        </p:txBody>
      </p:sp>
      <p:sp>
        <p:nvSpPr>
          <p:cNvPr id="10" name="TextBox 9">
            <a:extLst>
              <a:ext uri="{FF2B5EF4-FFF2-40B4-BE49-F238E27FC236}">
                <a16:creationId xmlns:a16="http://schemas.microsoft.com/office/drawing/2014/main" id="{7A58C252-2207-5678-D574-7EFC4BD43949}"/>
              </a:ext>
            </a:extLst>
          </p:cNvPr>
          <p:cNvSpPr txBox="1"/>
          <p:nvPr/>
        </p:nvSpPr>
        <p:spPr>
          <a:xfrm>
            <a:off x="959708" y="1986004"/>
            <a:ext cx="6796216" cy="369332"/>
          </a:xfrm>
          <a:prstGeom prst="rect">
            <a:avLst/>
          </a:prstGeom>
          <a:solidFill>
            <a:schemeClr val="bg1"/>
          </a:solidFill>
        </p:spPr>
        <p:txBody>
          <a:bodyPr wrap="square">
            <a:spAutoFit/>
          </a:bodyPr>
          <a:lstStyle/>
          <a:p>
            <a:r>
              <a:rPr lang="en-US" dirty="0">
                <a:latin typeface="Cambria" panose="02040503050406030204" pitchFamily="18" charset="0"/>
                <a:ea typeface="Cambria" panose="02040503050406030204" pitchFamily="18" charset="0"/>
              </a:rPr>
              <a:t>To determine if a trajectory is confined to a closed, bounded region</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16F854D-80CF-EBC1-38C2-13FA413B9FFE}"/>
                  </a:ext>
                </a:extLst>
              </p:cNvPr>
              <p:cNvSpPr txBox="1"/>
              <p:nvPr/>
            </p:nvSpPr>
            <p:spPr>
              <a:xfrm>
                <a:off x="2739080" y="2881865"/>
                <a:ext cx="8637373" cy="2031325"/>
              </a:xfrm>
              <a:prstGeom prst="rect">
                <a:avLst/>
              </a:prstGeom>
              <a:solidFill>
                <a:schemeClr val="bg1"/>
              </a:solidFill>
            </p:spPr>
            <p:txBody>
              <a:bodyPr wrap="square">
                <a:spAutoFit/>
              </a:bodyPr>
              <a:lstStyle/>
              <a:p>
                <a:pPr marL="285750" indent="-285750" algn="l">
                  <a:buFont typeface="Arial" panose="020B0604020202020204" pitchFamily="34" charset="0"/>
                  <a:buChar char="•"/>
                </a:pPr>
                <a:r>
                  <a:rPr lang="en-IN" sz="1800" b="0" i="0" u="none" strike="noStrike" baseline="0" dirty="0">
                    <a:latin typeface="Cambria" panose="02040503050406030204" pitchFamily="18" charset="0"/>
                    <a:ea typeface="Cambria" panose="02040503050406030204" pitchFamily="18" charset="0"/>
                  </a:rPr>
                  <a:t>We </a:t>
                </a:r>
                <a:r>
                  <a:rPr lang="en-US" sz="1800" b="0" i="0" u="none" strike="noStrike" baseline="0" dirty="0">
                    <a:latin typeface="Cambria" panose="02040503050406030204" pitchFamily="18" charset="0"/>
                    <a:ea typeface="Cambria" panose="02040503050406030204" pitchFamily="18" charset="0"/>
                  </a:rPr>
                  <a:t>need to show that there exists a region </a:t>
                </a:r>
                <a14:m>
                  <m:oMath xmlns:m="http://schemas.openxmlformats.org/officeDocument/2006/math">
                    <m:r>
                      <a:rPr lang="en-US" sz="1800" b="0" i="1" u="none" strike="noStrike" baseline="0" dirty="0" smtClean="0">
                        <a:latin typeface="Cambria Math" panose="02040503050406030204" pitchFamily="18" charset="0"/>
                      </a:rPr>
                      <m:t>𝑅</m:t>
                    </m:r>
                  </m:oMath>
                </a14:m>
                <a:r>
                  <a:rPr lang="en-US" sz="1800" b="0" i="0" u="none" strike="noStrike" baseline="0" dirty="0">
                    <a:latin typeface="Cambria" panose="02040503050406030204" pitchFamily="18" charset="0"/>
                    <a:ea typeface="Cambria" panose="02040503050406030204" pitchFamily="18" charset="0"/>
                  </a:rPr>
                  <a:t> within which the trajectory will remain for all </a:t>
                </a:r>
                <a14:m>
                  <m:oMath xmlns:m="http://schemas.openxmlformats.org/officeDocument/2006/math">
                    <m:r>
                      <a:rPr lang="en-US" sz="1800" b="0" i="1" u="none" strike="noStrike" baseline="0" smtClean="0">
                        <a:latin typeface="Cambria Math" panose="02040503050406030204" pitchFamily="18" charset="0"/>
                      </a:rPr>
                      <m:t>𝑡</m:t>
                    </m:r>
                    <m:r>
                      <a:rPr lang="en-US" sz="1800" b="0" i="1" u="none" strike="noStrike" baseline="0" smtClean="0">
                        <a:latin typeface="Cambria Math" panose="02040503050406030204" pitchFamily="18" charset="0"/>
                      </a:rPr>
                      <m:t>→</m:t>
                    </m:r>
                    <m:r>
                      <a:rPr lang="en-US" sz="1800" b="0" i="1" u="none" strike="noStrike" baseline="0" smtClean="0">
                        <a:latin typeface="Cambria Math" panose="02040503050406030204" pitchFamily="18" charset="0"/>
                      </a:rPr>
                      <m:t>∞</m:t>
                    </m:r>
                  </m:oMath>
                </a14:m>
                <a:r>
                  <a:rPr lang="en-US" sz="1800" b="0" i="0" u="none" strike="noStrike" baseline="0" dirty="0">
                    <a:latin typeface="Cambria" panose="02040503050406030204" pitchFamily="18" charset="0"/>
                    <a:ea typeface="Cambria" panose="02040503050406030204" pitchFamily="18" charset="0"/>
                  </a:rPr>
                  <a:t>, and which excludes a nearby fixed </a:t>
                </a:r>
                <a:r>
                  <a:rPr lang="en-IN" sz="1800" b="0" i="0" u="none" strike="noStrike" baseline="0" dirty="0">
                    <a:latin typeface="Cambria" panose="02040503050406030204" pitchFamily="18" charset="0"/>
                    <a:ea typeface="Cambria" panose="02040503050406030204" pitchFamily="18" charset="0"/>
                  </a:rPr>
                  <a:t>point.</a:t>
                </a:r>
              </a:p>
              <a:p>
                <a:pPr marL="285750" indent="-285750" algn="l">
                  <a:buFont typeface="Arial" panose="020B0604020202020204" pitchFamily="34" charset="0"/>
                  <a:buChar char="•"/>
                </a:pPr>
                <a:r>
                  <a:rPr lang="en-US" sz="1800" b="0" i="0" u="none" strike="noStrike" baseline="0" dirty="0">
                    <a:solidFill>
                      <a:srgbClr val="000000"/>
                    </a:solidFill>
                    <a:latin typeface="Cambria" panose="02040503050406030204" pitchFamily="18" charset="0"/>
                    <a:ea typeface="Cambria" panose="02040503050406030204" pitchFamily="18" charset="0"/>
                  </a:rPr>
                  <a:t>The trick is to construct a </a:t>
                </a:r>
                <a:r>
                  <a:rPr lang="en-US" sz="1800" b="0" i="0" u="none" strike="noStrike" baseline="0" dirty="0">
                    <a:solidFill>
                      <a:srgbClr val="FF0000"/>
                    </a:solidFill>
                    <a:latin typeface="Cambria" panose="02040503050406030204" pitchFamily="18" charset="0"/>
                    <a:ea typeface="Cambria" panose="02040503050406030204" pitchFamily="18" charset="0"/>
                  </a:rPr>
                  <a:t>trapping region </a:t>
                </a:r>
                <a14:m>
                  <m:oMath xmlns:m="http://schemas.openxmlformats.org/officeDocument/2006/math">
                    <m:r>
                      <a:rPr lang="en-US" sz="1800" b="0" i="1" u="none" strike="noStrike" baseline="0" dirty="0" smtClean="0">
                        <a:solidFill>
                          <a:srgbClr val="FF0000"/>
                        </a:solidFill>
                        <a:latin typeface="Cambria Math" panose="02040503050406030204" pitchFamily="18" charset="0"/>
                      </a:rPr>
                      <m:t>𝑅</m:t>
                    </m:r>
                  </m:oMath>
                </a14:m>
                <a:r>
                  <a:rPr lang="en-US" sz="1800" b="0" i="0" u="none" strike="noStrike" baseline="0" dirty="0">
                    <a:solidFill>
                      <a:srgbClr val="000000"/>
                    </a:solidFill>
                    <a:latin typeface="Cambria" panose="02040503050406030204" pitchFamily="18" charset="0"/>
                    <a:ea typeface="Cambria" panose="02040503050406030204" pitchFamily="18" charset="0"/>
                  </a:rPr>
                  <a:t>, which is a closed, connected set such that the vector field points “inwards” everywhere on the boundary of R. Then </a:t>
                </a:r>
                <a:r>
                  <a:rPr lang="en-US" sz="1800" b="0" i="0" u="none" strike="noStrike" baseline="0" dirty="0">
                    <a:solidFill>
                      <a:srgbClr val="FF0000"/>
                    </a:solidFill>
                    <a:latin typeface="Cambria" panose="02040503050406030204" pitchFamily="18" charset="0"/>
                    <a:ea typeface="Cambria" panose="02040503050406030204" pitchFamily="18" charset="0"/>
                  </a:rPr>
                  <a:t>all </a:t>
                </a:r>
                <a:r>
                  <a:rPr lang="en-US" sz="1800" b="0" i="0" u="none" strike="noStrike" baseline="0" dirty="0">
                    <a:solidFill>
                      <a:srgbClr val="000000"/>
                    </a:solidFill>
                    <a:latin typeface="Cambria" panose="02040503050406030204" pitchFamily="18" charset="0"/>
                    <a:ea typeface="Cambria" panose="02040503050406030204" pitchFamily="18" charset="0"/>
                  </a:rPr>
                  <a:t>trajectories in </a:t>
                </a:r>
                <a14:m>
                  <m:oMath xmlns:m="http://schemas.openxmlformats.org/officeDocument/2006/math">
                    <m:r>
                      <a:rPr lang="en-US" sz="1800" b="0" i="1" u="none" strike="noStrike" baseline="0" dirty="0" smtClean="0">
                        <a:solidFill>
                          <a:srgbClr val="000000"/>
                        </a:solidFill>
                        <a:latin typeface="Cambria Math" panose="02040503050406030204" pitchFamily="18" charset="0"/>
                      </a:rPr>
                      <m:t>𝑅</m:t>
                    </m:r>
                  </m:oMath>
                </a14:m>
                <a:r>
                  <a:rPr lang="en-US" sz="1800" b="0" i="0" u="none" strike="noStrike" baseline="0" dirty="0">
                    <a:solidFill>
                      <a:srgbClr val="000000"/>
                    </a:solidFill>
                    <a:latin typeface="Cambria" panose="02040503050406030204" pitchFamily="18" charset="0"/>
                    <a:ea typeface="Cambria" panose="02040503050406030204" pitchFamily="18" charset="0"/>
                  </a:rPr>
                  <a:t> must be confined.</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If we can also arrange that there are no fixed points contained inside R, then the </a:t>
                </a:r>
                <a:r>
                  <a:rPr lang="en-US" dirty="0" err="1">
                    <a:latin typeface="Cambria" panose="02040503050406030204" pitchFamily="18" charset="0"/>
                    <a:ea typeface="Cambria" panose="02040503050406030204" pitchFamily="18" charset="0"/>
                  </a:rPr>
                  <a:t>Poincar´e</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Bendixson</a:t>
                </a:r>
                <a:r>
                  <a:rPr lang="en-US" dirty="0">
                    <a:latin typeface="Cambria" panose="02040503050406030204" pitchFamily="18" charset="0"/>
                    <a:ea typeface="Cambria" panose="02040503050406030204" pitchFamily="18" charset="0"/>
                  </a:rPr>
                  <a:t> theorem ensures that </a:t>
                </a:r>
                <a14:m>
                  <m:oMath xmlns:m="http://schemas.openxmlformats.org/officeDocument/2006/math">
                    <m:r>
                      <a:rPr lang="en-US" i="1" dirty="0" smtClean="0">
                        <a:latin typeface="Cambria Math" panose="02040503050406030204" pitchFamily="18" charset="0"/>
                      </a:rPr>
                      <m:t>𝑅</m:t>
                    </m:r>
                  </m:oMath>
                </a14:m>
                <a:r>
                  <a:rPr lang="en-US" dirty="0">
                    <a:latin typeface="Cambria" panose="02040503050406030204" pitchFamily="18" charset="0"/>
                    <a:ea typeface="Cambria" panose="02040503050406030204" pitchFamily="18" charset="0"/>
                  </a:rPr>
                  <a:t> must contain </a:t>
                </a:r>
                <a:r>
                  <a:rPr lang="en-IN" dirty="0">
                    <a:latin typeface="Cambria" panose="02040503050406030204" pitchFamily="18" charset="0"/>
                    <a:ea typeface="Cambria" panose="02040503050406030204" pitchFamily="18" charset="0"/>
                  </a:rPr>
                  <a:t>a closed orbit.</a:t>
                </a:r>
              </a:p>
            </p:txBody>
          </p:sp>
        </mc:Choice>
        <mc:Fallback xmlns="">
          <p:sp>
            <p:nvSpPr>
              <p:cNvPr id="13" name="TextBox 12">
                <a:extLst>
                  <a:ext uri="{FF2B5EF4-FFF2-40B4-BE49-F238E27FC236}">
                    <a16:creationId xmlns:a16="http://schemas.microsoft.com/office/drawing/2014/main" id="{716F854D-80CF-EBC1-38C2-13FA413B9FFE}"/>
                  </a:ext>
                </a:extLst>
              </p:cNvPr>
              <p:cNvSpPr txBox="1">
                <a:spLocks noRot="1" noChangeAspect="1" noMove="1" noResize="1" noEditPoints="1" noAdjustHandles="1" noChangeArrowheads="1" noChangeShapeType="1" noTextEdit="1"/>
              </p:cNvSpPr>
              <p:nvPr/>
            </p:nvSpPr>
            <p:spPr>
              <a:xfrm>
                <a:off x="2739080" y="2881865"/>
                <a:ext cx="8637373" cy="2031325"/>
              </a:xfrm>
              <a:prstGeom prst="rect">
                <a:avLst/>
              </a:prstGeom>
              <a:blipFill>
                <a:blip r:embed="rId3"/>
                <a:stretch>
                  <a:fillRect l="-423" t="-2102" b="-3604"/>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F2083194-E17E-7A63-47A4-BC90A45125EF}"/>
              </a:ext>
            </a:extLst>
          </p:cNvPr>
          <p:cNvPicPr>
            <a:picLocks noChangeAspect="1"/>
          </p:cNvPicPr>
          <p:nvPr/>
        </p:nvPicPr>
        <p:blipFill>
          <a:blip r:embed="rId4"/>
          <a:stretch>
            <a:fillRect/>
          </a:stretch>
        </p:blipFill>
        <p:spPr>
          <a:xfrm>
            <a:off x="4964254" y="5406731"/>
            <a:ext cx="2339618" cy="1278847"/>
          </a:xfrm>
          <a:prstGeom prst="rect">
            <a:avLst/>
          </a:prstGeom>
        </p:spPr>
      </p:pic>
    </p:spTree>
    <p:extLst>
      <p:ext uri="{BB962C8B-B14F-4D97-AF65-F5344CB8AC3E}">
        <p14:creationId xmlns:p14="http://schemas.microsoft.com/office/powerpoint/2010/main" val="14579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Effect transition="in" filter="fade">
                                      <p:cBhvr>
                                        <p:cTn id="25" dur="1000"/>
                                        <p:tgtEl>
                                          <p:spTgt spid="13">
                                            <p:txEl>
                                              <p:pRg st="1" end="1"/>
                                            </p:txEl>
                                          </p:spTgt>
                                        </p:tgtEl>
                                      </p:cBhvr>
                                    </p:animEffect>
                                    <p:anim calcmode="lin" valueType="num">
                                      <p:cBhvr>
                                        <p:cTn id="26"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fade">
                                      <p:cBhvr>
                                        <p:cTn id="32" dur="1000"/>
                                        <p:tgtEl>
                                          <p:spTgt spid="13">
                                            <p:txEl>
                                              <p:pRg st="2" end="2"/>
                                            </p:txEl>
                                          </p:spTgt>
                                        </p:tgtEl>
                                      </p:cBhvr>
                                    </p:animEffect>
                                    <p:anim calcmode="lin" valueType="num">
                                      <p:cBhvr>
                                        <p:cTn id="33"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Technology Background">
            <a:extLst>
              <a:ext uri="{FF2B5EF4-FFF2-40B4-BE49-F238E27FC236}">
                <a16:creationId xmlns:a16="http://schemas.microsoft.com/office/drawing/2014/main" id="{3B43B88E-D3E8-AFDA-9AB9-B7C73577C9C0}"/>
              </a:ext>
            </a:extLst>
          </p:cNvPr>
          <p:cNvPicPr>
            <a:picLocks noChangeAspect="1"/>
          </p:cNvPicPr>
          <p:nvPr/>
        </p:nvPicPr>
        <p:blipFill rotWithShape="1">
          <a:blip r:embed="rId2">
            <a:alphaModFix amt="70000"/>
            <a:lum bright="70000" contrast="-70000"/>
          </a:blip>
          <a:srcRect r="-1" b="3428"/>
          <a:stretch/>
        </p:blipFill>
        <p:spPr>
          <a:xfrm>
            <a:off x="-93586" y="1386"/>
            <a:ext cx="12188932" cy="68566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Content Placeholder 2">
            <a:extLst>
              <a:ext uri="{FF2B5EF4-FFF2-40B4-BE49-F238E27FC236}">
                <a16:creationId xmlns:a16="http://schemas.microsoft.com/office/drawing/2014/main" id="{EC7F3591-4190-0318-4D3E-5BE91058DF7D}"/>
              </a:ext>
            </a:extLst>
          </p:cNvPr>
          <p:cNvSpPr>
            <a:spLocks noGrp="1"/>
          </p:cNvSpPr>
          <p:nvPr>
            <p:ph idx="1"/>
          </p:nvPr>
        </p:nvSpPr>
        <p:spPr>
          <a:xfrm>
            <a:off x="2368215" y="1825625"/>
            <a:ext cx="7455569" cy="1603375"/>
          </a:xfrm>
          <a:solidFill>
            <a:schemeClr val="bg1"/>
          </a:solidFill>
        </p:spPr>
        <p:txBody>
          <a:bodyPr>
            <a:normAutofit fontScale="85000" lnSpcReduction="20000"/>
          </a:bodyPr>
          <a:lstStyle/>
          <a:p>
            <a:pPr marL="0" indent="0" algn="ctr">
              <a:buNone/>
            </a:pPr>
            <a:r>
              <a:rPr lang="en-US" b="1" i="1" dirty="0">
                <a:solidFill>
                  <a:srgbClr val="FF0000"/>
                </a:solidFill>
              </a:rPr>
              <a:t>Networks and Dynamics</a:t>
            </a:r>
          </a:p>
          <a:p>
            <a:r>
              <a:rPr lang="en-US" dirty="0"/>
              <a:t>Synchrony in limit cycles : Active and Inactive systems</a:t>
            </a:r>
          </a:p>
          <a:p>
            <a:r>
              <a:rPr lang="en-US" dirty="0"/>
              <a:t>Stability of  large predator-prey systems</a:t>
            </a:r>
          </a:p>
          <a:p>
            <a:r>
              <a:rPr lang="en-US" dirty="0" err="1"/>
              <a:t>Kuramoto</a:t>
            </a:r>
            <a:r>
              <a:rPr lang="en-US" dirty="0"/>
              <a:t> oscillators</a:t>
            </a:r>
          </a:p>
          <a:p>
            <a:endParaRPr lang="en-IN" dirty="0"/>
          </a:p>
        </p:txBody>
      </p:sp>
    </p:spTree>
    <p:extLst>
      <p:ext uri="{BB962C8B-B14F-4D97-AF65-F5344CB8AC3E}">
        <p14:creationId xmlns:p14="http://schemas.microsoft.com/office/powerpoint/2010/main" val="733522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3642</TotalTime>
  <Words>1225</Words>
  <Application>Microsoft Office PowerPoint</Application>
  <PresentationFormat>Widescreen</PresentationFormat>
  <Paragraphs>120</Paragraphs>
  <Slides>22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Cambria</vt:lpstr>
      <vt:lpstr>Cambria Math</vt:lpstr>
      <vt:lpstr>LCMSS8</vt:lpstr>
      <vt:lpstr>Proxima Nova</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Chittaranjan Hens</dc:creator>
  <cp:lastModifiedBy>Chittaranjan Hens</cp:lastModifiedBy>
  <cp:revision>23</cp:revision>
  <dcterms:created xsi:type="dcterms:W3CDTF">2023-01-03T06:28:25Z</dcterms:created>
  <dcterms:modified xsi:type="dcterms:W3CDTF">2024-02-16T14:00:03Z</dcterms:modified>
</cp:coreProperties>
</file>